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
  </p:notesMasterIdLst>
  <p:sldIdLst>
    <p:sldId id="256" r:id="rId2"/>
  </p:sldIdLst>
  <p:sldSz cx="42800588"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6"/>
    <a:srgbClr val="297A97"/>
    <a:srgbClr val="009F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2"/>
    <p:restoredTop sz="63112"/>
  </p:normalViewPr>
  <p:slideViewPr>
    <p:cSldViewPr snapToGrid="0" snapToObjects="1">
      <p:cViewPr varScale="1">
        <p:scale>
          <a:sx n="21" d="100"/>
          <a:sy n="21" d="100"/>
        </p:scale>
        <p:origin x="22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710C1-177B-8B4C-A82E-C3A15135BDF9}" type="datetimeFigureOut">
              <a:rPr lang="en-US" smtClean="0"/>
              <a:t>5/14/21</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6AACC8-84C0-0A43-8EF8-C122FC4E4DA9}" type="slidenum">
              <a:rPr lang="en-US" smtClean="0"/>
              <a:t>‹#›</a:t>
            </a:fld>
            <a:endParaRPr lang="en-US"/>
          </a:p>
        </p:txBody>
      </p:sp>
    </p:spTree>
    <p:extLst>
      <p:ext uri="{BB962C8B-B14F-4D97-AF65-F5344CB8AC3E}">
        <p14:creationId xmlns:p14="http://schemas.microsoft.com/office/powerpoint/2010/main" val="291961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6AACC8-84C0-0A43-8EF8-C122FC4E4DA9}" type="slidenum">
              <a:rPr lang="en-US" smtClean="0"/>
              <a:t>1</a:t>
            </a:fld>
            <a:endParaRPr lang="en-US"/>
          </a:p>
        </p:txBody>
      </p:sp>
    </p:spTree>
    <p:extLst>
      <p:ext uri="{BB962C8B-B14F-4D97-AF65-F5344CB8AC3E}">
        <p14:creationId xmlns:p14="http://schemas.microsoft.com/office/powerpoint/2010/main" val="348289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044" y="4954765"/>
            <a:ext cx="36380500" cy="10540259"/>
          </a:xfrm>
        </p:spPr>
        <p:txBody>
          <a:bodyPr anchor="b"/>
          <a:lstStyle>
            <a:lvl1pPr algn="ctr">
              <a:defRPr sz="26488"/>
            </a:lvl1pPr>
          </a:lstStyle>
          <a:p>
            <a:r>
              <a:rPr lang="en-GB"/>
              <a:t>Click to edit Master title style</a:t>
            </a:r>
            <a:endParaRPr lang="en-US" dirty="0"/>
          </a:p>
        </p:txBody>
      </p:sp>
      <p:sp>
        <p:nvSpPr>
          <p:cNvPr id="3" name="Subtitle 2"/>
          <p:cNvSpPr>
            <a:spLocks noGrp="1"/>
          </p:cNvSpPr>
          <p:nvPr>
            <p:ph type="subTitle" idx="1"/>
          </p:nvPr>
        </p:nvSpPr>
        <p:spPr>
          <a:xfrm>
            <a:off x="5350074" y="15901497"/>
            <a:ext cx="32100441"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5B5D3E-49C6-084A-A82A-9601A5560E7F}" type="datetimeFigureOut">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4557C-5C29-8C45-9C84-2E8E2B22BB9F}" type="slidenum">
              <a:rPr lang="en-US" smtClean="0"/>
              <a:t>‹#›</a:t>
            </a:fld>
            <a:endParaRPr lang="en-US"/>
          </a:p>
        </p:txBody>
      </p:sp>
    </p:spTree>
    <p:extLst>
      <p:ext uri="{BB962C8B-B14F-4D97-AF65-F5344CB8AC3E}">
        <p14:creationId xmlns:p14="http://schemas.microsoft.com/office/powerpoint/2010/main" val="928575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5B5D3E-49C6-084A-A82A-9601A5560E7F}" type="datetimeFigureOut">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4557C-5C29-8C45-9C84-2E8E2B22BB9F}" type="slidenum">
              <a:rPr lang="en-US" smtClean="0"/>
              <a:t>‹#›</a:t>
            </a:fld>
            <a:endParaRPr lang="en-US"/>
          </a:p>
        </p:txBody>
      </p:sp>
    </p:spTree>
    <p:extLst>
      <p:ext uri="{BB962C8B-B14F-4D97-AF65-F5344CB8AC3E}">
        <p14:creationId xmlns:p14="http://schemas.microsoft.com/office/powerpoint/2010/main" val="3491023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29173" y="1611875"/>
            <a:ext cx="9228877" cy="256568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942543" y="1611875"/>
            <a:ext cx="27151623" cy="256568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5B5D3E-49C6-084A-A82A-9601A5560E7F}" type="datetimeFigureOut">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4557C-5C29-8C45-9C84-2E8E2B22BB9F}" type="slidenum">
              <a:rPr lang="en-US" smtClean="0"/>
              <a:t>‹#›</a:t>
            </a:fld>
            <a:endParaRPr lang="en-US"/>
          </a:p>
        </p:txBody>
      </p:sp>
    </p:spTree>
    <p:extLst>
      <p:ext uri="{BB962C8B-B14F-4D97-AF65-F5344CB8AC3E}">
        <p14:creationId xmlns:p14="http://schemas.microsoft.com/office/powerpoint/2010/main" val="202761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5B5D3E-49C6-084A-A82A-9601A5560E7F}" type="datetimeFigureOut">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4557C-5C29-8C45-9C84-2E8E2B22BB9F}" type="slidenum">
              <a:rPr lang="en-US" smtClean="0"/>
              <a:t>‹#›</a:t>
            </a:fld>
            <a:endParaRPr lang="en-US"/>
          </a:p>
        </p:txBody>
      </p:sp>
    </p:spTree>
    <p:extLst>
      <p:ext uri="{BB962C8B-B14F-4D97-AF65-F5344CB8AC3E}">
        <p14:creationId xmlns:p14="http://schemas.microsoft.com/office/powerpoint/2010/main" val="419706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251" y="7547788"/>
            <a:ext cx="36915507" cy="12593645"/>
          </a:xfrm>
        </p:spPr>
        <p:txBody>
          <a:bodyPr anchor="b"/>
          <a:lstStyle>
            <a:lvl1pPr>
              <a:defRPr sz="26488"/>
            </a:lvl1pPr>
          </a:lstStyle>
          <a:p>
            <a:r>
              <a:rPr lang="en-GB"/>
              <a:t>Click to edit Master title style</a:t>
            </a:r>
            <a:endParaRPr lang="en-US" dirty="0"/>
          </a:p>
        </p:txBody>
      </p:sp>
      <p:sp>
        <p:nvSpPr>
          <p:cNvPr id="3" name="Text Placeholder 2"/>
          <p:cNvSpPr>
            <a:spLocks noGrp="1"/>
          </p:cNvSpPr>
          <p:nvPr>
            <p:ph type="body" idx="1"/>
          </p:nvPr>
        </p:nvSpPr>
        <p:spPr>
          <a:xfrm>
            <a:off x="2920251" y="20260574"/>
            <a:ext cx="36915507"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5B5D3E-49C6-084A-A82A-9601A5560E7F}" type="datetimeFigureOut">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4557C-5C29-8C45-9C84-2E8E2B22BB9F}" type="slidenum">
              <a:rPr lang="en-US" smtClean="0"/>
              <a:t>‹#›</a:t>
            </a:fld>
            <a:endParaRPr lang="en-US"/>
          </a:p>
        </p:txBody>
      </p:sp>
    </p:spTree>
    <p:extLst>
      <p:ext uri="{BB962C8B-B14F-4D97-AF65-F5344CB8AC3E}">
        <p14:creationId xmlns:p14="http://schemas.microsoft.com/office/powerpoint/2010/main" val="1486523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942540" y="8059374"/>
            <a:ext cx="18190250"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1667798" y="8059374"/>
            <a:ext cx="18190250"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5B5D3E-49C6-084A-A82A-9601A5560E7F}" type="datetimeFigureOut">
              <a:rPr lang="en-US" smtClean="0"/>
              <a:t>5/14/21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4557C-5C29-8C45-9C84-2E8E2B22BB9F}" type="slidenum">
              <a:rPr lang="en-US" smtClean="0"/>
              <a:t>‹#›</a:t>
            </a:fld>
            <a:endParaRPr lang="en-US"/>
          </a:p>
        </p:txBody>
      </p:sp>
    </p:spTree>
    <p:extLst>
      <p:ext uri="{BB962C8B-B14F-4D97-AF65-F5344CB8AC3E}">
        <p14:creationId xmlns:p14="http://schemas.microsoft.com/office/powerpoint/2010/main" val="326036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115" y="1611882"/>
            <a:ext cx="36915507" cy="585180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948120" y="7421634"/>
            <a:ext cx="18106652"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GB"/>
              <a:t>Click to edit Master text styles</a:t>
            </a:r>
          </a:p>
        </p:txBody>
      </p:sp>
      <p:sp>
        <p:nvSpPr>
          <p:cNvPr id="4" name="Content Placeholder 3"/>
          <p:cNvSpPr>
            <a:spLocks noGrp="1"/>
          </p:cNvSpPr>
          <p:nvPr>
            <p:ph sz="half" idx="2"/>
          </p:nvPr>
        </p:nvSpPr>
        <p:spPr>
          <a:xfrm>
            <a:off x="2948120" y="11058863"/>
            <a:ext cx="18106652"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1667800" y="7421634"/>
            <a:ext cx="1819582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GB"/>
              <a:t>Click to edit Master text styles</a:t>
            </a:r>
          </a:p>
        </p:txBody>
      </p:sp>
      <p:sp>
        <p:nvSpPr>
          <p:cNvPr id="6" name="Content Placeholder 5"/>
          <p:cNvSpPr>
            <a:spLocks noGrp="1"/>
          </p:cNvSpPr>
          <p:nvPr>
            <p:ph sz="quarter" idx="4"/>
          </p:nvPr>
        </p:nvSpPr>
        <p:spPr>
          <a:xfrm>
            <a:off x="21667800" y="11058863"/>
            <a:ext cx="18195825"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5B5D3E-49C6-084A-A82A-9601A5560E7F}" type="datetimeFigureOut">
              <a:rPr lang="en-US" smtClean="0"/>
              <a:t>5/14/21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E4557C-5C29-8C45-9C84-2E8E2B22BB9F}" type="slidenum">
              <a:rPr lang="en-US" smtClean="0"/>
              <a:t>‹#›</a:t>
            </a:fld>
            <a:endParaRPr lang="en-US"/>
          </a:p>
        </p:txBody>
      </p:sp>
    </p:spTree>
    <p:extLst>
      <p:ext uri="{BB962C8B-B14F-4D97-AF65-F5344CB8AC3E}">
        <p14:creationId xmlns:p14="http://schemas.microsoft.com/office/powerpoint/2010/main" val="159277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5B5D3E-49C6-084A-A82A-9601A5560E7F}" type="datetimeFigureOut">
              <a:rPr lang="en-US" smtClean="0"/>
              <a:t>5/14/21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E4557C-5C29-8C45-9C84-2E8E2B22BB9F}" type="slidenum">
              <a:rPr lang="en-US" smtClean="0"/>
              <a:t>‹#›</a:t>
            </a:fld>
            <a:endParaRPr lang="en-US"/>
          </a:p>
        </p:txBody>
      </p:sp>
    </p:spTree>
    <p:extLst>
      <p:ext uri="{BB962C8B-B14F-4D97-AF65-F5344CB8AC3E}">
        <p14:creationId xmlns:p14="http://schemas.microsoft.com/office/powerpoint/2010/main" val="3598446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B5D3E-49C6-084A-A82A-9601A5560E7F}" type="datetimeFigureOut">
              <a:rPr lang="en-US" smtClean="0"/>
              <a:t>5/14/21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E4557C-5C29-8C45-9C84-2E8E2B22BB9F}" type="slidenum">
              <a:rPr lang="en-US" smtClean="0"/>
              <a:t>‹#›</a:t>
            </a:fld>
            <a:endParaRPr lang="en-US"/>
          </a:p>
        </p:txBody>
      </p:sp>
    </p:spTree>
    <p:extLst>
      <p:ext uri="{BB962C8B-B14F-4D97-AF65-F5344CB8AC3E}">
        <p14:creationId xmlns:p14="http://schemas.microsoft.com/office/powerpoint/2010/main" val="257943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115" y="2018348"/>
            <a:ext cx="13804304" cy="7064216"/>
          </a:xfrm>
        </p:spPr>
        <p:txBody>
          <a:bodyPr anchor="b"/>
          <a:lstStyle>
            <a:lvl1pPr>
              <a:defRPr sz="14127"/>
            </a:lvl1pPr>
          </a:lstStyle>
          <a:p>
            <a:r>
              <a:rPr lang="en-GB"/>
              <a:t>Click to edit Master title style</a:t>
            </a:r>
            <a:endParaRPr lang="en-US" dirty="0"/>
          </a:p>
        </p:txBody>
      </p:sp>
      <p:sp>
        <p:nvSpPr>
          <p:cNvPr id="3" name="Content Placeholder 2"/>
          <p:cNvSpPr>
            <a:spLocks noGrp="1"/>
          </p:cNvSpPr>
          <p:nvPr>
            <p:ph idx="1"/>
          </p:nvPr>
        </p:nvSpPr>
        <p:spPr>
          <a:xfrm>
            <a:off x="18195824" y="4359077"/>
            <a:ext cx="21667798"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948115" y="9082564"/>
            <a:ext cx="13804304"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GB"/>
              <a:t>Click to edit Master text styles</a:t>
            </a:r>
          </a:p>
        </p:txBody>
      </p:sp>
      <p:sp>
        <p:nvSpPr>
          <p:cNvPr id="5" name="Date Placeholder 4"/>
          <p:cNvSpPr>
            <a:spLocks noGrp="1"/>
          </p:cNvSpPr>
          <p:nvPr>
            <p:ph type="dt" sz="half" idx="10"/>
          </p:nvPr>
        </p:nvSpPr>
        <p:spPr/>
        <p:txBody>
          <a:bodyPr/>
          <a:lstStyle/>
          <a:p>
            <a:fld id="{C75B5D3E-49C6-084A-A82A-9601A5560E7F}" type="datetimeFigureOut">
              <a:rPr lang="en-US" smtClean="0"/>
              <a:t>5/14/21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4557C-5C29-8C45-9C84-2E8E2B22BB9F}" type="slidenum">
              <a:rPr lang="en-US" smtClean="0"/>
              <a:t>‹#›</a:t>
            </a:fld>
            <a:endParaRPr lang="en-US"/>
          </a:p>
        </p:txBody>
      </p:sp>
    </p:spTree>
    <p:extLst>
      <p:ext uri="{BB962C8B-B14F-4D97-AF65-F5344CB8AC3E}">
        <p14:creationId xmlns:p14="http://schemas.microsoft.com/office/powerpoint/2010/main" val="395631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115" y="2018348"/>
            <a:ext cx="13804304" cy="7064216"/>
          </a:xfrm>
        </p:spPr>
        <p:txBody>
          <a:bodyPr anchor="b"/>
          <a:lstStyle>
            <a:lvl1pPr>
              <a:defRPr sz="14127"/>
            </a:lvl1pPr>
          </a:lstStyle>
          <a:p>
            <a:r>
              <a:rPr lang="en-GB"/>
              <a:t>Click to edit Master title style</a:t>
            </a:r>
            <a:endParaRPr lang="en-US" dirty="0"/>
          </a:p>
        </p:txBody>
      </p:sp>
      <p:sp>
        <p:nvSpPr>
          <p:cNvPr id="3" name="Picture Placeholder 2"/>
          <p:cNvSpPr>
            <a:spLocks noGrp="1" noChangeAspect="1"/>
          </p:cNvSpPr>
          <p:nvPr>
            <p:ph type="pic" idx="1"/>
          </p:nvPr>
        </p:nvSpPr>
        <p:spPr>
          <a:xfrm>
            <a:off x="18195824" y="4359077"/>
            <a:ext cx="21667798"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GB"/>
              <a:t>Click icon to add picture</a:t>
            </a:r>
            <a:endParaRPr lang="en-US" dirty="0"/>
          </a:p>
        </p:txBody>
      </p:sp>
      <p:sp>
        <p:nvSpPr>
          <p:cNvPr id="4" name="Text Placeholder 3"/>
          <p:cNvSpPr>
            <a:spLocks noGrp="1"/>
          </p:cNvSpPr>
          <p:nvPr>
            <p:ph type="body" sz="half" idx="2"/>
          </p:nvPr>
        </p:nvSpPr>
        <p:spPr>
          <a:xfrm>
            <a:off x="2948115" y="9082564"/>
            <a:ext cx="13804304"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GB"/>
              <a:t>Click to edit Master text styles</a:t>
            </a:r>
          </a:p>
        </p:txBody>
      </p:sp>
      <p:sp>
        <p:nvSpPr>
          <p:cNvPr id="5" name="Date Placeholder 4"/>
          <p:cNvSpPr>
            <a:spLocks noGrp="1"/>
          </p:cNvSpPr>
          <p:nvPr>
            <p:ph type="dt" sz="half" idx="10"/>
          </p:nvPr>
        </p:nvSpPr>
        <p:spPr/>
        <p:txBody>
          <a:bodyPr/>
          <a:lstStyle/>
          <a:p>
            <a:fld id="{C75B5D3E-49C6-084A-A82A-9601A5560E7F}" type="datetimeFigureOut">
              <a:rPr lang="en-US" smtClean="0"/>
              <a:t>5/14/21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4557C-5C29-8C45-9C84-2E8E2B22BB9F}" type="slidenum">
              <a:rPr lang="en-US" smtClean="0"/>
              <a:t>‹#›</a:t>
            </a:fld>
            <a:endParaRPr lang="en-US"/>
          </a:p>
        </p:txBody>
      </p:sp>
    </p:spTree>
    <p:extLst>
      <p:ext uri="{BB962C8B-B14F-4D97-AF65-F5344CB8AC3E}">
        <p14:creationId xmlns:p14="http://schemas.microsoft.com/office/powerpoint/2010/main" val="323676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541" y="1611882"/>
            <a:ext cx="36915507" cy="585180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942541" y="8059374"/>
            <a:ext cx="36915507" cy="192093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942541" y="28060644"/>
            <a:ext cx="9630132"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C75B5D3E-49C6-084A-A82A-9601A5560E7F}" type="datetimeFigureOut">
              <a:rPr lang="en-US" smtClean="0"/>
              <a:t>5/14/21</a:t>
            </a:fld>
            <a:endParaRPr lang="en-US"/>
          </a:p>
        </p:txBody>
      </p:sp>
      <p:sp>
        <p:nvSpPr>
          <p:cNvPr id="5" name="Footer Placeholder 4"/>
          <p:cNvSpPr>
            <a:spLocks noGrp="1"/>
          </p:cNvSpPr>
          <p:nvPr>
            <p:ph type="ftr" sz="quarter" idx="3"/>
          </p:nvPr>
        </p:nvSpPr>
        <p:spPr>
          <a:xfrm>
            <a:off x="14177695" y="28060644"/>
            <a:ext cx="14445198"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227915" y="28060644"/>
            <a:ext cx="9630132"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6FE4557C-5C29-8C45-9C84-2E8E2B22BB9F}" type="slidenum">
              <a:rPr lang="en-US" smtClean="0"/>
              <a:t>‹#›</a:t>
            </a:fld>
            <a:endParaRPr lang="en-US"/>
          </a:p>
        </p:txBody>
      </p:sp>
    </p:spTree>
    <p:extLst>
      <p:ext uri="{BB962C8B-B14F-4D97-AF65-F5344CB8AC3E}">
        <p14:creationId xmlns:p14="http://schemas.microsoft.com/office/powerpoint/2010/main" val="13139981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9.jpeg"/><Relationship Id="rId18" Type="http://schemas.openxmlformats.org/officeDocument/2006/relationships/image" Target="../media/image14.jpg"/><Relationship Id="rId26" Type="http://schemas.openxmlformats.org/officeDocument/2006/relationships/image" Target="../media/image22.png"/><Relationship Id="rId3" Type="http://schemas.openxmlformats.org/officeDocument/2006/relationships/slideLayout" Target="../slideLayouts/slideLayout1.xml"/><Relationship Id="rId21" Type="http://schemas.openxmlformats.org/officeDocument/2006/relationships/image" Target="../media/image17.jpg"/><Relationship Id="rId7" Type="http://schemas.openxmlformats.org/officeDocument/2006/relationships/image" Target="../media/image3.emf"/><Relationship Id="rId12" Type="http://schemas.openxmlformats.org/officeDocument/2006/relationships/image" Target="../media/image8.jpeg"/><Relationship Id="rId17" Type="http://schemas.openxmlformats.org/officeDocument/2006/relationships/image" Target="../media/image13.emf"/><Relationship Id="rId25" Type="http://schemas.openxmlformats.org/officeDocument/2006/relationships/image" Target="../media/image21.emf"/><Relationship Id="rId2" Type="http://schemas.openxmlformats.org/officeDocument/2006/relationships/audio" Target="../media/media1.m4a"/><Relationship Id="rId16" Type="http://schemas.openxmlformats.org/officeDocument/2006/relationships/image" Target="../media/image12.jpeg"/><Relationship Id="rId20" Type="http://schemas.openxmlformats.org/officeDocument/2006/relationships/image" Target="../media/image16.jpg"/><Relationship Id="rId1" Type="http://schemas.microsoft.com/office/2007/relationships/media" Target="../media/media1.m4a"/><Relationship Id="rId6" Type="http://schemas.openxmlformats.org/officeDocument/2006/relationships/image" Target="../media/image2.emf"/><Relationship Id="rId11" Type="http://schemas.openxmlformats.org/officeDocument/2006/relationships/image" Target="../media/image7.jpeg"/><Relationship Id="rId24" Type="http://schemas.openxmlformats.org/officeDocument/2006/relationships/image" Target="../media/image20.png"/><Relationship Id="rId5" Type="http://schemas.openxmlformats.org/officeDocument/2006/relationships/image" Target="../media/image1.png"/><Relationship Id="rId15" Type="http://schemas.openxmlformats.org/officeDocument/2006/relationships/image" Target="../media/image11.png"/><Relationship Id="rId23" Type="http://schemas.openxmlformats.org/officeDocument/2006/relationships/image" Target="../media/image19.png"/><Relationship Id="rId10" Type="http://schemas.openxmlformats.org/officeDocument/2006/relationships/image" Target="../media/image6.emf"/><Relationship Id="rId19" Type="http://schemas.openxmlformats.org/officeDocument/2006/relationships/image" Target="../media/image15.emf"/><Relationship Id="rId4" Type="http://schemas.openxmlformats.org/officeDocument/2006/relationships/notesSlide" Target="../notesSlides/notesSlide1.xml"/><Relationship Id="rId9" Type="http://schemas.openxmlformats.org/officeDocument/2006/relationships/image" Target="../media/image5.emf"/><Relationship Id="rId14" Type="http://schemas.openxmlformats.org/officeDocument/2006/relationships/image" Target="../media/image10.png"/><Relationship Id="rId22"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47F971-EF5C-7C48-AEF8-0EAB70D07F60}"/>
              </a:ext>
            </a:extLst>
          </p:cNvPr>
          <p:cNvSpPr txBox="1"/>
          <p:nvPr/>
        </p:nvSpPr>
        <p:spPr>
          <a:xfrm>
            <a:off x="-4085660" y="139441"/>
            <a:ext cx="41021544" cy="2430942"/>
          </a:xfrm>
          <a:prstGeom prst="rect">
            <a:avLst/>
          </a:prstGeom>
          <a:noFill/>
        </p:spPr>
        <p:txBody>
          <a:bodyPr wrap="square" lIns="90955" tIns="45476" rIns="90955" bIns="45476" rtlCol="0">
            <a:spAutoFit/>
          </a:bodyPr>
          <a:lstStyle/>
          <a:p>
            <a:pPr algn="ctr"/>
            <a:r>
              <a:rPr lang="en-AU" sz="7200" b="1" dirty="0"/>
              <a:t>Targeting the RAS/MAPK pathway in low-grade serous and mucinous ovarian cancer</a:t>
            </a:r>
            <a:endParaRPr lang="en-AU" sz="7200" dirty="0"/>
          </a:p>
          <a:p>
            <a:pPr algn="ctr"/>
            <a:endParaRPr lang="en-AU" sz="8000" dirty="0">
              <a:solidFill>
                <a:srgbClr val="297A97"/>
              </a:solidFill>
            </a:endParaRPr>
          </a:p>
        </p:txBody>
      </p:sp>
      <p:pic>
        <p:nvPicPr>
          <p:cNvPr id="5" name="Picture 4">
            <a:extLst>
              <a:ext uri="{FF2B5EF4-FFF2-40B4-BE49-F238E27FC236}">
                <a16:creationId xmlns:a16="http://schemas.microsoft.com/office/drawing/2014/main" id="{67D6BC35-3822-E048-9829-EC38F23BC281}"/>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34676844" y="6735151"/>
            <a:ext cx="6833075" cy="2683488"/>
          </a:xfrm>
          <a:prstGeom prst="rect">
            <a:avLst/>
          </a:prstGeom>
        </p:spPr>
      </p:pic>
      <p:sp>
        <p:nvSpPr>
          <p:cNvPr id="9" name="TextBox 8">
            <a:extLst>
              <a:ext uri="{FF2B5EF4-FFF2-40B4-BE49-F238E27FC236}">
                <a16:creationId xmlns:a16="http://schemas.microsoft.com/office/drawing/2014/main" id="{FAAFDF33-3158-7941-BE24-CD06202D6AB9}"/>
              </a:ext>
            </a:extLst>
          </p:cNvPr>
          <p:cNvSpPr txBox="1"/>
          <p:nvPr/>
        </p:nvSpPr>
        <p:spPr>
          <a:xfrm>
            <a:off x="312240" y="3524387"/>
            <a:ext cx="41776088" cy="2375863"/>
          </a:xfrm>
          <a:prstGeom prst="rect">
            <a:avLst/>
          </a:prstGeom>
          <a:noFill/>
        </p:spPr>
        <p:txBody>
          <a:bodyPr wrap="square" lIns="90955" tIns="45476" rIns="90955" bIns="45476" rtlCol="0">
            <a:spAutoFit/>
          </a:bodyPr>
          <a:lstStyle/>
          <a:p>
            <a:r>
              <a:rPr lang="en-AU" sz="2800" baseline="30000" dirty="0"/>
              <a:t>1</a:t>
            </a:r>
            <a:r>
              <a:rPr lang="en-AU" sz="2800" dirty="0"/>
              <a:t> Westmead Institute for Medical Research, Westmead, NSW, </a:t>
            </a:r>
            <a:r>
              <a:rPr lang="en-AU" sz="2800" baseline="30000" dirty="0"/>
              <a:t>2</a:t>
            </a:r>
            <a:r>
              <a:rPr lang="en-AU" sz="2800" dirty="0"/>
              <a:t> University of Sydney, Sydney, NSW, </a:t>
            </a:r>
            <a:r>
              <a:rPr lang="en-AU" sz="2800" baseline="30000" dirty="0"/>
              <a:t>3</a:t>
            </a:r>
            <a:r>
              <a:rPr lang="en-AU" sz="2800" dirty="0"/>
              <a:t> Crown Princess Mary Cancer Centre, Westmead Hospital, Westmead, NSW, </a:t>
            </a:r>
            <a:r>
              <a:rPr lang="en-AU" sz="2800" baseline="30000" dirty="0"/>
              <a:t>4</a:t>
            </a:r>
            <a:r>
              <a:rPr lang="en-AU" sz="2800" dirty="0"/>
              <a:t> Blacktown Hospital, Blacktown, NSW, Australia, </a:t>
            </a:r>
            <a:r>
              <a:rPr lang="en-AU" sz="2800" baseline="30000" dirty="0"/>
              <a:t>5 </a:t>
            </a:r>
            <a:r>
              <a:rPr lang="en-AU" sz="2800" dirty="0"/>
              <a:t>Department of Gynaecological Oncology, Westmead Hospital, Westmead, NSW, </a:t>
            </a:r>
            <a:r>
              <a:rPr lang="en-AU" sz="2800" baseline="30000" dirty="0"/>
              <a:t>6</a:t>
            </a:r>
            <a:r>
              <a:rPr lang="en-AU" sz="2800" dirty="0"/>
              <a:t> </a:t>
            </a:r>
            <a:r>
              <a:rPr lang="en-AU" sz="2800" dirty="0" err="1"/>
              <a:t>Illawara</a:t>
            </a:r>
            <a:r>
              <a:rPr lang="en-AU" sz="2800" dirty="0"/>
              <a:t> and Shoalhaven Cancer Care Centres, </a:t>
            </a:r>
            <a:r>
              <a:rPr lang="en-AU" sz="2800" baseline="30000" dirty="0"/>
              <a:t>7 </a:t>
            </a:r>
            <a:r>
              <a:rPr lang="en-AU" sz="2800" dirty="0"/>
              <a:t>NSW Health Pathology and University of Western Sydney, Westmead, NSW, </a:t>
            </a:r>
            <a:r>
              <a:rPr lang="en-AU" sz="2800" baseline="30000" dirty="0"/>
              <a:t>8</a:t>
            </a:r>
            <a:r>
              <a:rPr lang="en-AU" sz="2800" dirty="0"/>
              <a:t> Peter MacCallum Cancer Centre, Victoria, </a:t>
            </a:r>
            <a:r>
              <a:rPr lang="en-AU" sz="2800" baseline="30000" dirty="0"/>
              <a:t>9</a:t>
            </a:r>
            <a:r>
              <a:rPr lang="en-AU" sz="2800" dirty="0"/>
              <a:t> Sir Peter MacCallum Department of Oncology, The University of Melbourne, Victoria, </a:t>
            </a:r>
            <a:r>
              <a:rPr lang="en-AU" sz="2800" baseline="30000" dirty="0"/>
              <a:t>10 </a:t>
            </a:r>
            <a:r>
              <a:rPr lang="en-AU" sz="2800" dirty="0"/>
              <a:t>Prince of Wales Clinical School, UNSW, Randwick, NSW , </a:t>
            </a:r>
            <a:r>
              <a:rPr lang="en-AU" sz="2800" baseline="30000" dirty="0"/>
              <a:t>11</a:t>
            </a:r>
            <a:r>
              <a:rPr lang="en-AU" sz="2800" dirty="0"/>
              <a:t> </a:t>
            </a:r>
            <a:r>
              <a:rPr lang="en-AU" sz="2800" dirty="0" err="1"/>
              <a:t>Nelune</a:t>
            </a:r>
            <a:r>
              <a:rPr lang="en-AU" sz="2800" dirty="0"/>
              <a:t> Comprehensive Cancer Centre, Royal Hospital for Women, Randwick, NSW,  </a:t>
            </a:r>
            <a:r>
              <a:rPr lang="en-AU" sz="2800" baseline="30000" dirty="0"/>
              <a:t>12</a:t>
            </a:r>
            <a:r>
              <a:rPr lang="en-AU" sz="2800" dirty="0"/>
              <a:t> National Cancer Institute, MA, USA, </a:t>
            </a:r>
            <a:r>
              <a:rPr lang="en-AU" sz="2800" baseline="30000" dirty="0"/>
              <a:t>13 </a:t>
            </a:r>
            <a:r>
              <a:rPr lang="en-AU" sz="2800" dirty="0"/>
              <a:t>University of Technology Sydney, Sydney, NSW, </a:t>
            </a:r>
            <a:r>
              <a:rPr lang="en-AU" sz="2800" baseline="30000" dirty="0"/>
              <a:t>14 </a:t>
            </a:r>
            <a:r>
              <a:rPr lang="en-AU" sz="2800" dirty="0"/>
              <a:t>Chris O’Brien </a:t>
            </a:r>
            <a:r>
              <a:rPr lang="en-AU" sz="2800" dirty="0" err="1"/>
              <a:t>Lifehouse</a:t>
            </a:r>
            <a:r>
              <a:rPr lang="en-AU" sz="2800" dirty="0"/>
              <a:t>, Sydney, NSW, </a:t>
            </a:r>
            <a:r>
              <a:rPr lang="en-AU" sz="2800" baseline="30000" dirty="0"/>
              <a:t>15</a:t>
            </a:r>
            <a:r>
              <a:rPr lang="en-AU" sz="2800" dirty="0"/>
              <a:t> Department of Tissue Pathology and Diagnostic Oncology, Royal Prince Alfred Hospital, Sydney, NSW, </a:t>
            </a:r>
            <a:r>
              <a:rPr lang="en-AU" sz="2800" baseline="30000" dirty="0"/>
              <a:t>16</a:t>
            </a:r>
            <a:r>
              <a:rPr lang="en-AU" sz="2800" dirty="0"/>
              <a:t> School of Women’s and Children’s Health, UNSW, Randwick, NSW, </a:t>
            </a:r>
            <a:r>
              <a:rPr lang="en-AU" sz="2800" baseline="30000" dirty="0"/>
              <a:t>17 </a:t>
            </a:r>
            <a:r>
              <a:rPr lang="en-AU" sz="2800" dirty="0"/>
              <a:t>Adult Cancer Program. Lowy Cancer Research Centre, Sydney, Australia, Randwick, NSW. </a:t>
            </a:r>
            <a:r>
              <a:rPr lang="en-AU" sz="2800" baseline="30000" dirty="0"/>
              <a:t>18</a:t>
            </a:r>
            <a:r>
              <a:rPr lang="en-AU" sz="2800" dirty="0"/>
              <a:t> Children’s Medical Research Institute, Westmead, NSW. * Authors contributed equally</a:t>
            </a:r>
            <a:endParaRPr lang="da-DK" sz="2800" dirty="0"/>
          </a:p>
          <a:p>
            <a:endParaRPr lang="en-AU" sz="900" dirty="0"/>
          </a:p>
        </p:txBody>
      </p:sp>
      <p:sp>
        <p:nvSpPr>
          <p:cNvPr id="10" name="TextBox 9">
            <a:extLst>
              <a:ext uri="{FF2B5EF4-FFF2-40B4-BE49-F238E27FC236}">
                <a16:creationId xmlns:a16="http://schemas.microsoft.com/office/drawing/2014/main" id="{6EC8766B-2774-5444-B197-701A173E2562}"/>
              </a:ext>
            </a:extLst>
          </p:cNvPr>
          <p:cNvSpPr txBox="1"/>
          <p:nvPr/>
        </p:nvSpPr>
        <p:spPr>
          <a:xfrm>
            <a:off x="400737" y="1541791"/>
            <a:ext cx="41776088" cy="1753834"/>
          </a:xfrm>
          <a:prstGeom prst="rect">
            <a:avLst/>
          </a:prstGeom>
          <a:noFill/>
        </p:spPr>
        <p:txBody>
          <a:bodyPr wrap="square" lIns="90955" tIns="45476" rIns="90955" bIns="45476" rtlCol="0">
            <a:spAutoFit/>
          </a:bodyPr>
          <a:lstStyle/>
          <a:p>
            <a:r>
              <a:rPr lang="en-AU" sz="3600" b="1" dirty="0"/>
              <a:t>Ida Madsen</a:t>
            </a:r>
            <a:r>
              <a:rPr lang="en-AU" sz="3600" b="1" baseline="30000" dirty="0"/>
              <a:t>1*</a:t>
            </a:r>
            <a:r>
              <a:rPr lang="en-AU" sz="3600" b="1" dirty="0"/>
              <a:t>, Tania Moujaber</a:t>
            </a:r>
            <a:r>
              <a:rPr lang="en-AU" sz="3600" b="1" baseline="30000" dirty="0"/>
              <a:t>1,2,3,4*</a:t>
            </a:r>
            <a:r>
              <a:rPr lang="en-AU" sz="3600" b="1" dirty="0"/>
              <a:t>, Bo Gao</a:t>
            </a:r>
            <a:r>
              <a:rPr lang="en-AU" sz="3600" b="1" baseline="30000" dirty="0"/>
              <a:t>1,3,4</a:t>
            </a:r>
            <a:r>
              <a:rPr lang="en-AU" sz="3600" b="1" dirty="0"/>
              <a:t>, Pamela Provan</a:t>
            </a:r>
            <a:r>
              <a:rPr lang="en-AU" sz="3600" b="1" baseline="30000" dirty="0"/>
              <a:t>1,2,3,5</a:t>
            </a:r>
            <a:r>
              <a:rPr lang="en-AU" sz="3600" b="1" dirty="0"/>
              <a:t> for the INOVATe Investigators, </a:t>
            </a:r>
            <a:r>
              <a:rPr lang="en-AU" sz="3600" b="1" dirty="0" err="1"/>
              <a:t>Sivatharsny</a:t>
            </a:r>
            <a:r>
              <a:rPr lang="en-AU" sz="3600" b="1" dirty="0"/>
              <a:t> Srirangan</a:t>
            </a:r>
            <a:r>
              <a:rPr lang="en-AU" sz="3600" b="1" baseline="30000" dirty="0"/>
              <a:t>1</a:t>
            </a:r>
            <a:r>
              <a:rPr lang="en-AU" sz="3600" b="1" dirty="0"/>
              <a:t>, Cristina Mapagu</a:t>
            </a:r>
            <a:r>
              <a:rPr lang="en-AU" sz="3600" b="1" baseline="30000" dirty="0"/>
              <a:t>1,2,6</a:t>
            </a:r>
            <a:r>
              <a:rPr lang="en-AU" sz="3600" b="1" dirty="0"/>
              <a:t>, Natalie Bouantoun</a:t>
            </a:r>
            <a:r>
              <a:rPr lang="en-AU" sz="3600" b="1" baseline="30000" dirty="0"/>
              <a:t>1</a:t>
            </a:r>
            <a:r>
              <a:rPr lang="en-AU" sz="3600" b="1" dirty="0"/>
              <a:t>, Catherine J Kennedy</a:t>
            </a:r>
            <a:r>
              <a:rPr lang="en-AU" sz="3600" b="1" baseline="30000" dirty="0"/>
              <a:t>1,3,5</a:t>
            </a:r>
            <a:r>
              <a:rPr lang="en-AU" sz="3600" b="1" dirty="0"/>
              <a:t>, Yoke-</a:t>
            </a:r>
            <a:r>
              <a:rPr lang="en-AU" sz="3600" b="1" dirty="0" err="1"/>
              <a:t>Eng</a:t>
            </a:r>
            <a:r>
              <a:rPr lang="en-AU" sz="3600" b="1" dirty="0"/>
              <a:t> Chiew</a:t>
            </a:r>
            <a:r>
              <a:rPr lang="en-AU" sz="3600" b="1" baseline="30000" dirty="0"/>
              <a:t>1,3,5</a:t>
            </a:r>
            <a:r>
              <a:rPr lang="en-AU" sz="3600" b="1" dirty="0"/>
              <a:t>, Jessica Boros</a:t>
            </a:r>
            <a:r>
              <a:rPr lang="en-AU" sz="3600" b="1" baseline="30000" dirty="0"/>
              <a:t>1,3,5</a:t>
            </a:r>
            <a:r>
              <a:rPr lang="en-AU" sz="3600" b="1" dirty="0"/>
              <a:t>, </a:t>
            </a:r>
            <a:r>
              <a:rPr lang="en-AU" sz="3600" b="1" dirty="0" err="1"/>
              <a:t>Nikilyn</a:t>
            </a:r>
            <a:r>
              <a:rPr lang="en-AU" sz="3600" b="1" dirty="0"/>
              <a:t> Nevins</a:t>
            </a:r>
            <a:r>
              <a:rPr lang="en-AU" sz="3600" b="1" baseline="30000" dirty="0"/>
              <a:t>1,2,3,5</a:t>
            </a:r>
            <a:r>
              <a:rPr lang="en-AU" sz="3600" b="1" dirty="0"/>
              <a:t>, </a:t>
            </a:r>
            <a:r>
              <a:rPr lang="en-AU" sz="3600" b="1" dirty="0" err="1"/>
              <a:t>Raghwa</a:t>
            </a:r>
            <a:r>
              <a:rPr lang="en-AU" sz="3600" b="1" dirty="0"/>
              <a:t> Sharma</a:t>
            </a:r>
            <a:r>
              <a:rPr lang="en-AU" sz="3600" b="1" baseline="30000" dirty="0"/>
              <a:t>2,3,7</a:t>
            </a:r>
            <a:r>
              <a:rPr lang="en-AU" sz="3600" b="1" dirty="0"/>
              <a:t>, Nadia Traficante</a:t>
            </a:r>
            <a:r>
              <a:rPr lang="en-AU" sz="3600" b="1" baseline="30000" dirty="0"/>
              <a:t>8,9</a:t>
            </a:r>
            <a:r>
              <a:rPr lang="en-AU" sz="3600" b="1" dirty="0"/>
              <a:t> for the Australian Ovarian Cancer Study Group, Michael </a:t>
            </a:r>
            <a:r>
              <a:rPr lang="en-GB" sz="3600" b="1" dirty="0"/>
              <a:t>Friedlander</a:t>
            </a:r>
            <a:r>
              <a:rPr lang="en-GB" sz="3600" b="1" baseline="30000" dirty="0"/>
              <a:t>10,11</a:t>
            </a:r>
            <a:r>
              <a:rPr lang="en-GB" sz="3600" b="1" dirty="0"/>
              <a:t>, </a:t>
            </a:r>
            <a:r>
              <a:rPr lang="en-GB" sz="3600" b="1" dirty="0" err="1"/>
              <a:t>Goli</a:t>
            </a:r>
            <a:r>
              <a:rPr lang="en-GB" sz="3600" b="1" dirty="0"/>
              <a:t> Samimi</a:t>
            </a:r>
            <a:r>
              <a:rPr lang="en-GB" sz="3600" b="1" baseline="30000" dirty="0"/>
              <a:t>12</a:t>
            </a:r>
            <a:r>
              <a:rPr lang="en-GB" sz="3600" b="1" dirty="0"/>
              <a:t>, Alison Brand</a:t>
            </a:r>
            <a:r>
              <a:rPr lang="en-GB" sz="3600" b="1" baseline="30000" dirty="0"/>
              <a:t>2,3,5</a:t>
            </a:r>
            <a:r>
              <a:rPr lang="en-GB" sz="3600" b="1" dirty="0"/>
              <a:t>, Deborah J Marsh</a:t>
            </a:r>
            <a:r>
              <a:rPr lang="en-GB" sz="3600" b="1" baseline="30000" dirty="0"/>
              <a:t>13</a:t>
            </a:r>
            <a:r>
              <a:rPr lang="en-GB" sz="3600" b="1" dirty="0"/>
              <a:t>, Phillip Beale</a:t>
            </a:r>
            <a:r>
              <a:rPr lang="en-GB" sz="3600" b="1" baseline="30000" dirty="0"/>
              <a:t>2,14</a:t>
            </a:r>
            <a:r>
              <a:rPr lang="en-GB" sz="3600" b="1" dirty="0"/>
              <a:t>, </a:t>
            </a:r>
            <a:r>
              <a:rPr lang="en-GB" sz="3600" b="1" dirty="0" err="1"/>
              <a:t>Lyndal</a:t>
            </a:r>
            <a:r>
              <a:rPr lang="en-GB" sz="3600" b="1" dirty="0"/>
              <a:t> Anderson</a:t>
            </a:r>
            <a:r>
              <a:rPr lang="en-GB" sz="3600" b="1" baseline="30000" dirty="0"/>
              <a:t>2,15</a:t>
            </a:r>
            <a:r>
              <a:rPr lang="en-GB" sz="3600" b="1" dirty="0"/>
              <a:t>,</a:t>
            </a:r>
            <a:r>
              <a:rPr lang="en-AU" sz="3600" b="1" dirty="0"/>
              <a:t> Dale W Garsed</a:t>
            </a:r>
            <a:r>
              <a:rPr lang="en-AU" sz="3600" b="1" baseline="30000" dirty="0"/>
              <a:t>8,9</a:t>
            </a:r>
            <a:r>
              <a:rPr lang="en-AU" sz="3600" b="1" dirty="0"/>
              <a:t>, Kylie Gorringe</a:t>
            </a:r>
            <a:r>
              <a:rPr lang="en-AU" sz="3600" b="1" baseline="30000" dirty="0"/>
              <a:t>8</a:t>
            </a:r>
            <a:r>
              <a:rPr lang="en-AU" sz="3600" b="1" dirty="0"/>
              <a:t>, Susan J Ramus</a:t>
            </a:r>
            <a:r>
              <a:rPr lang="en-AU" sz="3600" b="1" baseline="30000" dirty="0"/>
              <a:t>16,17</a:t>
            </a:r>
            <a:r>
              <a:rPr lang="en-AU" sz="3600" b="1" dirty="0"/>
              <a:t>, David DL Bowtell</a:t>
            </a:r>
            <a:r>
              <a:rPr lang="en-AU" sz="3600" b="1" baseline="30000" dirty="0"/>
              <a:t>8,9</a:t>
            </a:r>
            <a:r>
              <a:rPr lang="en-AU" sz="3600" b="1" dirty="0"/>
              <a:t>, Rosemary L Balleine</a:t>
            </a:r>
            <a:r>
              <a:rPr lang="en-AU" sz="3600" b="1" baseline="30000" dirty="0"/>
              <a:t>2,18</a:t>
            </a:r>
            <a:r>
              <a:rPr lang="en-AU" sz="3600" b="1" dirty="0"/>
              <a:t>, Paul R Harnett</a:t>
            </a:r>
            <a:r>
              <a:rPr lang="en-AU" sz="3600" b="1" baseline="30000" dirty="0"/>
              <a:t>1,2,3</a:t>
            </a:r>
            <a:r>
              <a:rPr lang="en-AU" sz="3600" b="1" dirty="0"/>
              <a:t>, Anna DeFazio</a:t>
            </a:r>
            <a:r>
              <a:rPr lang="en-AU" sz="3600" b="1" baseline="30000" dirty="0"/>
              <a:t>1,2,3,5</a:t>
            </a:r>
            <a:endParaRPr lang="en-AU" sz="3600" dirty="0"/>
          </a:p>
        </p:txBody>
      </p:sp>
      <p:sp>
        <p:nvSpPr>
          <p:cNvPr id="13" name="Rectangle 12">
            <a:extLst>
              <a:ext uri="{FF2B5EF4-FFF2-40B4-BE49-F238E27FC236}">
                <a16:creationId xmlns:a16="http://schemas.microsoft.com/office/drawing/2014/main" id="{CB4B5638-ED64-D943-8D38-63F5C4DE8E22}"/>
              </a:ext>
            </a:extLst>
          </p:cNvPr>
          <p:cNvSpPr/>
          <p:nvPr/>
        </p:nvSpPr>
        <p:spPr>
          <a:xfrm>
            <a:off x="355556" y="5944000"/>
            <a:ext cx="18824105" cy="3826539"/>
          </a:xfrm>
          <a:prstGeom prst="rect">
            <a:avLst/>
          </a:prstGeom>
          <a:noFill/>
          <a:ln w="76200">
            <a:solidFill>
              <a:srgbClr val="297A97"/>
            </a:solidFill>
          </a:ln>
          <a:effectLst/>
        </p:spPr>
        <p:style>
          <a:lnRef idx="2">
            <a:schemeClr val="accent1">
              <a:shade val="50000"/>
            </a:schemeClr>
          </a:lnRef>
          <a:fillRef idx="1">
            <a:schemeClr val="accent1"/>
          </a:fillRef>
          <a:effectRef idx="0">
            <a:schemeClr val="accent1"/>
          </a:effectRef>
          <a:fontRef idx="minor">
            <a:schemeClr val="lt1"/>
          </a:fontRef>
        </p:style>
        <p:txBody>
          <a:bodyPr lIns="76937" tIns="38467" rIns="76937" bIns="38467" rtlCol="0" anchor="t"/>
          <a:lstStyle/>
          <a:p>
            <a:pPr algn="just" defTabSz="3479122">
              <a:defRPr/>
            </a:pPr>
            <a:r>
              <a:rPr lang="en-US" sz="4545" b="1" dirty="0">
                <a:solidFill>
                  <a:schemeClr val="tx1"/>
                </a:solidFill>
              </a:rPr>
              <a:t>Background</a:t>
            </a:r>
          </a:p>
          <a:p>
            <a:pPr algn="just"/>
            <a:endParaRPr lang="en-AU" sz="2609" dirty="0">
              <a:solidFill>
                <a:schemeClr val="tx1"/>
              </a:solidFill>
            </a:endParaRPr>
          </a:p>
          <a:p>
            <a:pPr algn="just"/>
            <a:endParaRPr lang="en-US" sz="2609" dirty="0">
              <a:solidFill>
                <a:schemeClr val="tx1"/>
              </a:solidFill>
            </a:endParaRPr>
          </a:p>
          <a:p>
            <a:pPr algn="just"/>
            <a:endParaRPr lang="en-AU" sz="2609" dirty="0">
              <a:solidFill>
                <a:schemeClr val="tx1"/>
              </a:solidFill>
            </a:endParaRPr>
          </a:p>
        </p:txBody>
      </p:sp>
      <p:sp>
        <p:nvSpPr>
          <p:cNvPr id="14" name="Rectangle 13">
            <a:extLst>
              <a:ext uri="{FF2B5EF4-FFF2-40B4-BE49-F238E27FC236}">
                <a16:creationId xmlns:a16="http://schemas.microsoft.com/office/drawing/2014/main" id="{B5AE3CD4-A158-1A4A-9875-34DB6EC8C583}"/>
              </a:ext>
            </a:extLst>
          </p:cNvPr>
          <p:cNvSpPr/>
          <p:nvPr/>
        </p:nvSpPr>
        <p:spPr>
          <a:xfrm>
            <a:off x="351319" y="5903675"/>
            <a:ext cx="18824105" cy="892593"/>
          </a:xfrm>
          <a:prstGeom prst="rect">
            <a:avLst/>
          </a:prstGeom>
          <a:gradFill flip="none" rotWithShape="1">
            <a:gsLst>
              <a:gs pos="0">
                <a:schemeClr val="accent5">
                  <a:lumMod val="60000"/>
                  <a:lumOff val="40000"/>
                </a:schemeClr>
              </a:gs>
              <a:gs pos="50000">
                <a:srgbClr val="297A97">
                  <a:shade val="67500"/>
                  <a:satMod val="115000"/>
                </a:srgbClr>
              </a:gs>
              <a:gs pos="100000">
                <a:srgbClr val="297A97">
                  <a:shade val="100000"/>
                  <a:satMod val="115000"/>
                </a:srgbClr>
              </a:gs>
            </a:gsLst>
            <a:lin ang="10800000" scaled="1"/>
            <a:tileRect/>
          </a:gradFill>
          <a:ln w="76200">
            <a:solidFill>
              <a:srgbClr val="20686A"/>
            </a:solidFill>
          </a:ln>
        </p:spPr>
        <p:style>
          <a:lnRef idx="2">
            <a:schemeClr val="accent1">
              <a:shade val="50000"/>
            </a:schemeClr>
          </a:lnRef>
          <a:fillRef idx="1">
            <a:schemeClr val="accent1"/>
          </a:fillRef>
          <a:effectRef idx="0">
            <a:schemeClr val="accent1"/>
          </a:effectRef>
          <a:fontRef idx="minor">
            <a:schemeClr val="lt1"/>
          </a:fontRef>
        </p:style>
        <p:txBody>
          <a:bodyPr lIns="76937" tIns="38467" rIns="76937" bIns="38467" rtlCol="0" anchor="ctr"/>
          <a:lstStyle/>
          <a:p>
            <a:pPr algn="ctr"/>
            <a:r>
              <a:rPr lang="en-US" sz="4000" b="1" dirty="0"/>
              <a:t>Background</a:t>
            </a:r>
            <a:endParaRPr lang="en-AU" sz="4000" b="1" dirty="0"/>
          </a:p>
        </p:txBody>
      </p:sp>
      <p:sp>
        <p:nvSpPr>
          <p:cNvPr id="20" name="TextBox 19">
            <a:extLst>
              <a:ext uri="{FF2B5EF4-FFF2-40B4-BE49-F238E27FC236}">
                <a16:creationId xmlns:a16="http://schemas.microsoft.com/office/drawing/2014/main" id="{376A6F5C-CA1C-EB4E-8B6C-1C27C607491A}"/>
              </a:ext>
            </a:extLst>
          </p:cNvPr>
          <p:cNvSpPr txBox="1"/>
          <p:nvPr/>
        </p:nvSpPr>
        <p:spPr>
          <a:xfrm>
            <a:off x="378238" y="6860473"/>
            <a:ext cx="18727154" cy="2432845"/>
          </a:xfrm>
          <a:prstGeom prst="rect">
            <a:avLst/>
          </a:prstGeom>
          <a:noFill/>
        </p:spPr>
        <p:txBody>
          <a:bodyPr wrap="square" rtlCol="0">
            <a:spAutoFit/>
          </a:bodyPr>
          <a:lstStyle/>
          <a:p>
            <a:pPr algn="just"/>
            <a:r>
              <a:rPr lang="en-AU" sz="3000" dirty="0"/>
              <a:t>Low-grade serous ovarian cancer (LGSC) and mucinous ovarian cancer (MOC) are rare morphologically and molecularly distinct subtypes of ovarian cancer with poor response to platinum-based chemotherapy. However, unlike the most common subtype, high-grade serous, LGSC and MOC have activating RAS/RAF alterations (Figure 1), providing new therapeutic opportunities. </a:t>
            </a:r>
          </a:p>
          <a:p>
            <a:pPr algn="just"/>
            <a:endParaRPr lang="en-US" sz="2609" dirty="0"/>
          </a:p>
        </p:txBody>
      </p:sp>
      <p:sp>
        <p:nvSpPr>
          <p:cNvPr id="22" name="Rectangle 21">
            <a:extLst>
              <a:ext uri="{FF2B5EF4-FFF2-40B4-BE49-F238E27FC236}">
                <a16:creationId xmlns:a16="http://schemas.microsoft.com/office/drawing/2014/main" id="{7462F048-D4A5-134E-8A63-127C0A0EBE79}"/>
              </a:ext>
            </a:extLst>
          </p:cNvPr>
          <p:cNvSpPr/>
          <p:nvPr/>
        </p:nvSpPr>
        <p:spPr>
          <a:xfrm>
            <a:off x="350261" y="8877946"/>
            <a:ext cx="18828342" cy="892593"/>
          </a:xfrm>
          <a:prstGeom prst="rect">
            <a:avLst/>
          </a:prstGeom>
          <a:gradFill flip="none" rotWithShape="1">
            <a:gsLst>
              <a:gs pos="0">
                <a:schemeClr val="accent5">
                  <a:lumMod val="60000"/>
                  <a:lumOff val="40000"/>
                </a:schemeClr>
              </a:gs>
              <a:gs pos="50000">
                <a:srgbClr val="297A97">
                  <a:shade val="67500"/>
                  <a:satMod val="115000"/>
                </a:srgbClr>
              </a:gs>
              <a:gs pos="100000">
                <a:srgbClr val="297A97">
                  <a:shade val="100000"/>
                  <a:satMod val="115000"/>
                </a:srgbClr>
              </a:gs>
            </a:gsLst>
            <a:lin ang="10800000" scaled="1"/>
            <a:tileRect/>
          </a:gradFill>
          <a:ln w="76200">
            <a:solidFill>
              <a:srgbClr val="297A97"/>
            </a:solidFill>
          </a:ln>
        </p:spPr>
        <p:style>
          <a:lnRef idx="2">
            <a:schemeClr val="accent1">
              <a:shade val="50000"/>
            </a:schemeClr>
          </a:lnRef>
          <a:fillRef idx="1">
            <a:schemeClr val="accent1"/>
          </a:fillRef>
          <a:effectRef idx="0">
            <a:schemeClr val="accent1"/>
          </a:effectRef>
          <a:fontRef idx="minor">
            <a:schemeClr val="lt1"/>
          </a:fontRef>
        </p:style>
        <p:txBody>
          <a:bodyPr lIns="76937" tIns="38467" rIns="76937" bIns="38467" rtlCol="0" anchor="ctr"/>
          <a:lstStyle/>
          <a:p>
            <a:pPr algn="ctr"/>
            <a:r>
              <a:rPr lang="en-US" sz="4000" b="1" dirty="0">
                <a:solidFill>
                  <a:schemeClr val="bg1"/>
                </a:solidFill>
              </a:rPr>
              <a:t>Aims</a:t>
            </a:r>
            <a:endParaRPr lang="en-AU" sz="4000" b="1" dirty="0">
              <a:solidFill>
                <a:schemeClr val="bg1"/>
              </a:solidFill>
            </a:endParaRPr>
          </a:p>
        </p:txBody>
      </p:sp>
      <p:sp>
        <p:nvSpPr>
          <p:cNvPr id="23" name="Rectangle 22">
            <a:extLst>
              <a:ext uri="{FF2B5EF4-FFF2-40B4-BE49-F238E27FC236}">
                <a16:creationId xmlns:a16="http://schemas.microsoft.com/office/drawing/2014/main" id="{25CA3947-0DEB-B34A-9100-500B097DB0F7}"/>
              </a:ext>
            </a:extLst>
          </p:cNvPr>
          <p:cNvSpPr/>
          <p:nvPr/>
        </p:nvSpPr>
        <p:spPr>
          <a:xfrm>
            <a:off x="353437" y="9807113"/>
            <a:ext cx="18828342" cy="1887581"/>
          </a:xfrm>
          <a:prstGeom prst="rect">
            <a:avLst/>
          </a:prstGeom>
          <a:noFill/>
          <a:ln w="76200">
            <a:solidFill>
              <a:srgbClr val="297A97"/>
            </a:solidFill>
          </a:ln>
          <a:effectLst/>
        </p:spPr>
        <p:style>
          <a:lnRef idx="2">
            <a:schemeClr val="accent1">
              <a:shade val="50000"/>
            </a:schemeClr>
          </a:lnRef>
          <a:fillRef idx="1">
            <a:schemeClr val="accent1"/>
          </a:fillRef>
          <a:effectRef idx="0">
            <a:schemeClr val="accent1"/>
          </a:effectRef>
          <a:fontRef idx="minor">
            <a:schemeClr val="lt1"/>
          </a:fontRef>
        </p:style>
        <p:txBody>
          <a:bodyPr lIns="76937" tIns="38467" rIns="76937" bIns="38467" rtlCol="0" anchor="t"/>
          <a:lstStyle/>
          <a:p>
            <a:pPr algn="just"/>
            <a:endParaRPr lang="en-US" sz="2609" dirty="0">
              <a:solidFill>
                <a:schemeClr val="tx1"/>
              </a:solidFill>
            </a:endParaRPr>
          </a:p>
          <a:p>
            <a:pPr algn="just"/>
            <a:endParaRPr lang="en-AU" sz="2609" dirty="0">
              <a:solidFill>
                <a:schemeClr val="tx1"/>
              </a:solidFill>
            </a:endParaRPr>
          </a:p>
          <a:p>
            <a:pPr algn="just"/>
            <a:endParaRPr lang="en-US" sz="2609" dirty="0">
              <a:solidFill>
                <a:schemeClr val="tx1"/>
              </a:solidFill>
            </a:endParaRPr>
          </a:p>
          <a:p>
            <a:pPr algn="just"/>
            <a:endParaRPr lang="en-AU" sz="2609" dirty="0">
              <a:solidFill>
                <a:schemeClr val="tx1"/>
              </a:solidFill>
            </a:endParaRPr>
          </a:p>
        </p:txBody>
      </p:sp>
      <p:sp>
        <p:nvSpPr>
          <p:cNvPr id="24" name="Rectangle 23">
            <a:extLst>
              <a:ext uri="{FF2B5EF4-FFF2-40B4-BE49-F238E27FC236}">
                <a16:creationId xmlns:a16="http://schemas.microsoft.com/office/drawing/2014/main" id="{230731B1-B062-A743-955C-B72B812753C7}"/>
              </a:ext>
            </a:extLst>
          </p:cNvPr>
          <p:cNvSpPr/>
          <p:nvPr/>
        </p:nvSpPr>
        <p:spPr>
          <a:xfrm>
            <a:off x="477663" y="9604132"/>
            <a:ext cx="18657492" cy="2353401"/>
          </a:xfrm>
          <a:prstGeom prst="rect">
            <a:avLst/>
          </a:prstGeom>
          <a:ln w="76200">
            <a:noFill/>
          </a:ln>
        </p:spPr>
        <p:txBody>
          <a:bodyPr wrap="square">
            <a:spAutoFit/>
          </a:bodyPr>
          <a:lstStyle/>
          <a:p>
            <a:pPr algn="just"/>
            <a:endParaRPr lang="en-US" sz="3000" dirty="0"/>
          </a:p>
          <a:p>
            <a:pPr marL="457200" indent="-457200" algn="just">
              <a:buFont typeface="Arial" panose="020B0604020202020204" pitchFamily="34" charset="0"/>
              <a:buChar char="•"/>
            </a:pPr>
            <a:r>
              <a:rPr lang="en-US" sz="3000" dirty="0"/>
              <a:t>Establish a panel of cell lines with the spectrum of RAS/RAF alterations found in patients with LGSC and MOC</a:t>
            </a:r>
          </a:p>
          <a:p>
            <a:pPr algn="just"/>
            <a:endParaRPr lang="en-US" sz="3000" dirty="0"/>
          </a:p>
          <a:p>
            <a:pPr marL="457200" indent="-457200" algn="just">
              <a:buFont typeface="Arial" panose="020B0604020202020204" pitchFamily="34" charset="0"/>
              <a:buChar char="•"/>
            </a:pPr>
            <a:r>
              <a:rPr lang="en-US" sz="3000" dirty="0"/>
              <a:t>Test response to potential new agents, including those targeting the RAS/MAPK pathway</a:t>
            </a:r>
          </a:p>
          <a:p>
            <a:pPr algn="just"/>
            <a:endParaRPr lang="en-US" sz="2693" dirty="0">
              <a:ea typeface="Times New Roman" panose="02020603050405020304" pitchFamily="18" charset="0"/>
            </a:endParaRPr>
          </a:p>
        </p:txBody>
      </p:sp>
      <p:pic>
        <p:nvPicPr>
          <p:cNvPr id="25" name="Picture 24">
            <a:extLst>
              <a:ext uri="{FF2B5EF4-FFF2-40B4-BE49-F238E27FC236}">
                <a16:creationId xmlns:a16="http://schemas.microsoft.com/office/drawing/2014/main" id="{6E7C00DA-BD5E-2B4B-BE1A-36F4ABA7AD80}"/>
              </a:ext>
            </a:extLst>
          </p:cNvPr>
          <p:cNvPicPr>
            <a:picLocks noChangeAspect="1"/>
          </p:cNvPicPr>
          <p:nvPr/>
        </p:nvPicPr>
        <p:blipFill rotWithShape="1">
          <a:blip r:embed="rId6"/>
          <a:srcRect l="15515" t="8310" r="4299" b="7756"/>
          <a:stretch/>
        </p:blipFill>
        <p:spPr>
          <a:xfrm>
            <a:off x="21860540" y="6712628"/>
            <a:ext cx="20453775" cy="3029881"/>
          </a:xfrm>
          <a:prstGeom prst="rect">
            <a:avLst/>
          </a:prstGeom>
        </p:spPr>
      </p:pic>
      <p:pic>
        <p:nvPicPr>
          <p:cNvPr id="26" name="Picture 25">
            <a:extLst>
              <a:ext uri="{FF2B5EF4-FFF2-40B4-BE49-F238E27FC236}">
                <a16:creationId xmlns:a16="http://schemas.microsoft.com/office/drawing/2014/main" id="{53773CAC-08B9-CF4D-8CEA-F99729066774}"/>
              </a:ext>
            </a:extLst>
          </p:cNvPr>
          <p:cNvPicPr>
            <a:picLocks noChangeAspect="1"/>
          </p:cNvPicPr>
          <p:nvPr/>
        </p:nvPicPr>
        <p:blipFill rotWithShape="1">
          <a:blip r:embed="rId7"/>
          <a:srcRect l="436" t="5914" r="14215" b="33603"/>
          <a:stretch/>
        </p:blipFill>
        <p:spPr>
          <a:xfrm>
            <a:off x="29037659" y="9957876"/>
            <a:ext cx="5037803" cy="1965155"/>
          </a:xfrm>
          <a:prstGeom prst="rect">
            <a:avLst/>
          </a:prstGeom>
        </p:spPr>
      </p:pic>
      <p:pic>
        <p:nvPicPr>
          <p:cNvPr id="27" name="Picture 26">
            <a:extLst>
              <a:ext uri="{FF2B5EF4-FFF2-40B4-BE49-F238E27FC236}">
                <a16:creationId xmlns:a16="http://schemas.microsoft.com/office/drawing/2014/main" id="{17A05868-331A-794E-9AA8-C1A05CF6A695}"/>
              </a:ext>
            </a:extLst>
          </p:cNvPr>
          <p:cNvPicPr>
            <a:picLocks noChangeAspect="1"/>
          </p:cNvPicPr>
          <p:nvPr/>
        </p:nvPicPr>
        <p:blipFill rotWithShape="1">
          <a:blip r:embed="rId7"/>
          <a:srcRect l="436" t="59342" r="14215" b="2757"/>
          <a:stretch/>
        </p:blipFill>
        <p:spPr>
          <a:xfrm>
            <a:off x="32152010" y="9789755"/>
            <a:ext cx="4776267" cy="1167501"/>
          </a:xfrm>
          <a:prstGeom prst="rect">
            <a:avLst/>
          </a:prstGeom>
        </p:spPr>
      </p:pic>
      <p:grpSp>
        <p:nvGrpSpPr>
          <p:cNvPr id="28" name="Group 27">
            <a:extLst>
              <a:ext uri="{FF2B5EF4-FFF2-40B4-BE49-F238E27FC236}">
                <a16:creationId xmlns:a16="http://schemas.microsoft.com/office/drawing/2014/main" id="{DCFF7E4A-0B61-9D45-A6E2-8D2A9598E58B}"/>
              </a:ext>
            </a:extLst>
          </p:cNvPr>
          <p:cNvGrpSpPr/>
          <p:nvPr/>
        </p:nvGrpSpPr>
        <p:grpSpPr>
          <a:xfrm>
            <a:off x="20060680" y="18322140"/>
            <a:ext cx="17741045" cy="8813407"/>
            <a:chOff x="13326491" y="27617074"/>
            <a:chExt cx="14106589" cy="7390254"/>
          </a:xfrm>
        </p:grpSpPr>
        <p:pic>
          <p:nvPicPr>
            <p:cNvPr id="34" name="Picture 33">
              <a:extLst>
                <a:ext uri="{FF2B5EF4-FFF2-40B4-BE49-F238E27FC236}">
                  <a16:creationId xmlns:a16="http://schemas.microsoft.com/office/drawing/2014/main" id="{CB78352F-657B-BC4F-AA34-16077ABF633E}"/>
                </a:ext>
              </a:extLst>
            </p:cNvPr>
            <p:cNvPicPr>
              <a:picLocks noChangeAspect="1"/>
            </p:cNvPicPr>
            <p:nvPr/>
          </p:nvPicPr>
          <p:blipFill rotWithShape="1">
            <a:blip r:embed="rId8"/>
            <a:srcRect l="12911" t="5325" r="47084" b="6577"/>
            <a:stretch/>
          </p:blipFill>
          <p:spPr>
            <a:xfrm>
              <a:off x="14344951" y="27617074"/>
              <a:ext cx="7526829" cy="5826417"/>
            </a:xfrm>
            <a:prstGeom prst="rect">
              <a:avLst/>
            </a:prstGeom>
          </p:spPr>
        </p:pic>
        <p:grpSp>
          <p:nvGrpSpPr>
            <p:cNvPr id="30" name="Group 29">
              <a:extLst>
                <a:ext uri="{FF2B5EF4-FFF2-40B4-BE49-F238E27FC236}">
                  <a16:creationId xmlns:a16="http://schemas.microsoft.com/office/drawing/2014/main" id="{49FDAB66-FD42-CC44-9B70-9BB014A66285}"/>
                </a:ext>
              </a:extLst>
            </p:cNvPr>
            <p:cNvGrpSpPr/>
            <p:nvPr/>
          </p:nvGrpSpPr>
          <p:grpSpPr>
            <a:xfrm>
              <a:off x="13326491" y="33310043"/>
              <a:ext cx="14106589" cy="1697285"/>
              <a:chOff x="7152962" y="4420019"/>
              <a:chExt cx="7572252" cy="921107"/>
            </a:xfrm>
          </p:grpSpPr>
          <p:pic>
            <p:nvPicPr>
              <p:cNvPr id="31" name="Picture 30">
                <a:extLst>
                  <a:ext uri="{FF2B5EF4-FFF2-40B4-BE49-F238E27FC236}">
                    <a16:creationId xmlns:a16="http://schemas.microsoft.com/office/drawing/2014/main" id="{E6C691CF-5B09-8046-B89C-5653F77CBE2F}"/>
                  </a:ext>
                </a:extLst>
              </p:cNvPr>
              <p:cNvPicPr>
                <a:picLocks noChangeAspect="1"/>
              </p:cNvPicPr>
              <p:nvPr/>
            </p:nvPicPr>
            <p:blipFill rotWithShape="1">
              <a:blip r:embed="rId9"/>
              <a:srcRect l="1391" t="21287" r="6947" b="16050"/>
              <a:stretch/>
            </p:blipFill>
            <p:spPr>
              <a:xfrm>
                <a:off x="11862888" y="4597808"/>
                <a:ext cx="2862326" cy="743318"/>
              </a:xfrm>
              <a:prstGeom prst="rect">
                <a:avLst/>
              </a:prstGeom>
            </p:spPr>
          </p:pic>
          <p:pic>
            <p:nvPicPr>
              <p:cNvPr id="32" name="Picture 31">
                <a:extLst>
                  <a:ext uri="{FF2B5EF4-FFF2-40B4-BE49-F238E27FC236}">
                    <a16:creationId xmlns:a16="http://schemas.microsoft.com/office/drawing/2014/main" id="{BE88765C-28C0-BA48-86F2-7E6A655B1F6E}"/>
                  </a:ext>
                </a:extLst>
              </p:cNvPr>
              <p:cNvPicPr>
                <a:picLocks noChangeAspect="1"/>
              </p:cNvPicPr>
              <p:nvPr/>
            </p:nvPicPr>
            <p:blipFill rotWithShape="1">
              <a:blip r:embed="rId10"/>
              <a:srcRect l="21259" t="70378" r="8469"/>
              <a:stretch/>
            </p:blipFill>
            <p:spPr>
              <a:xfrm>
                <a:off x="7152962" y="4420019"/>
                <a:ext cx="4474838" cy="762487"/>
              </a:xfrm>
              <a:prstGeom prst="rect">
                <a:avLst/>
              </a:prstGeom>
            </p:spPr>
          </p:pic>
        </p:grpSp>
      </p:grpSp>
      <p:pic>
        <p:nvPicPr>
          <p:cNvPr id="35" name="Picture 34">
            <a:extLst>
              <a:ext uri="{FF2B5EF4-FFF2-40B4-BE49-F238E27FC236}">
                <a16:creationId xmlns:a16="http://schemas.microsoft.com/office/drawing/2014/main" id="{A765B9C3-E72A-0141-BA2D-5FC06F366E2E}"/>
              </a:ext>
            </a:extLst>
          </p:cNvPr>
          <p:cNvPicPr>
            <a:picLocks noChangeAspect="1"/>
          </p:cNvPicPr>
          <p:nvPr/>
        </p:nvPicPr>
        <p:blipFill rotWithShape="1">
          <a:blip r:embed="rId8"/>
          <a:srcRect l="55040" t="26117" r="6590" b="6577"/>
          <a:stretch/>
        </p:blipFill>
        <p:spPr>
          <a:xfrm>
            <a:off x="30946733" y="22034155"/>
            <a:ext cx="6485387" cy="3664688"/>
          </a:xfrm>
          <a:prstGeom prst="rect">
            <a:avLst/>
          </a:prstGeom>
        </p:spPr>
      </p:pic>
      <p:sp>
        <p:nvSpPr>
          <p:cNvPr id="37" name="Rectangle 36">
            <a:extLst>
              <a:ext uri="{FF2B5EF4-FFF2-40B4-BE49-F238E27FC236}">
                <a16:creationId xmlns:a16="http://schemas.microsoft.com/office/drawing/2014/main" id="{1E462A83-00E6-F048-B37D-C12EAEA01437}"/>
              </a:ext>
            </a:extLst>
          </p:cNvPr>
          <p:cNvSpPr/>
          <p:nvPr/>
        </p:nvSpPr>
        <p:spPr>
          <a:xfrm>
            <a:off x="19175426" y="5903675"/>
            <a:ext cx="23269606" cy="5791019"/>
          </a:xfrm>
          <a:prstGeom prst="rect">
            <a:avLst/>
          </a:prstGeom>
          <a:noFill/>
          <a:ln w="76200">
            <a:solidFill>
              <a:srgbClr val="297A97"/>
            </a:solidFill>
          </a:ln>
        </p:spPr>
        <p:style>
          <a:lnRef idx="2">
            <a:schemeClr val="accent1">
              <a:shade val="50000"/>
            </a:schemeClr>
          </a:lnRef>
          <a:fillRef idx="1">
            <a:schemeClr val="accent1"/>
          </a:fillRef>
          <a:effectRef idx="0">
            <a:schemeClr val="accent1"/>
          </a:effectRef>
          <a:fontRef idx="minor">
            <a:schemeClr val="lt1"/>
          </a:fontRef>
        </p:style>
        <p:txBody>
          <a:bodyPr lIns="76937" tIns="38467" rIns="76937" bIns="38467" rtlCol="0" anchor="t"/>
          <a:lstStyle/>
          <a:p>
            <a:pPr algn="just"/>
            <a:endParaRPr lang="en-AU" sz="2693" dirty="0">
              <a:solidFill>
                <a:schemeClr val="tx1"/>
              </a:solidFill>
            </a:endParaRPr>
          </a:p>
        </p:txBody>
      </p:sp>
      <p:sp>
        <p:nvSpPr>
          <p:cNvPr id="39" name="TextBox 38">
            <a:extLst>
              <a:ext uri="{FF2B5EF4-FFF2-40B4-BE49-F238E27FC236}">
                <a16:creationId xmlns:a16="http://schemas.microsoft.com/office/drawing/2014/main" id="{112D32C5-876E-F448-9767-16DC296E5D7B}"/>
              </a:ext>
            </a:extLst>
          </p:cNvPr>
          <p:cNvSpPr txBox="1"/>
          <p:nvPr/>
        </p:nvSpPr>
        <p:spPr>
          <a:xfrm>
            <a:off x="373154" y="12576884"/>
            <a:ext cx="41831255" cy="2249847"/>
          </a:xfrm>
          <a:prstGeom prst="rect">
            <a:avLst/>
          </a:prstGeom>
          <a:noFill/>
        </p:spPr>
        <p:txBody>
          <a:bodyPr wrap="square" rtlCol="0">
            <a:spAutoFit/>
          </a:bodyPr>
          <a:lstStyle/>
          <a:p>
            <a:pPr algn="just"/>
            <a:r>
              <a:rPr lang="en-AU" sz="3000" dirty="0"/>
              <a:t>Ovarian tumour samples from 497 women were analysed by next-generation sequencing (30-gene custom Qiagen panel, Illumina </a:t>
            </a:r>
            <a:r>
              <a:rPr lang="en-AU" sz="3000" dirty="0" err="1"/>
              <a:t>MiSeq</a:t>
            </a:r>
            <a:r>
              <a:rPr lang="en-AU" sz="3000" dirty="0"/>
              <a:t>, AGRF). Five new primary cell lines were established from women with LGSC, recruited to INOVATe or </a:t>
            </a:r>
            <a:r>
              <a:rPr lang="en-AU" sz="3000" dirty="0" err="1"/>
              <a:t>GynBiobank</a:t>
            </a:r>
            <a:r>
              <a:rPr lang="en-AU" sz="3000" dirty="0"/>
              <a:t> (WMINV10, WMINV13, WMOV24) or MOC (WMINV21, WMINV22); and five LGSC cell lines were obtained from collaborators (AOCS2, MPSC1, VOA1056, HCC5075, HOC7). Cell lines were characterised by mutation testing and whole genome copy number profiling (Illumina Infinium Human OmniExpress-24 </a:t>
            </a:r>
            <a:r>
              <a:rPr lang="en-AU" sz="3000" dirty="0" err="1"/>
              <a:t>BeadChip</a:t>
            </a:r>
            <a:r>
              <a:rPr lang="en-AU" sz="3000" dirty="0"/>
              <a:t> arrays, AGRF). Inhibition of BRAF (lifirafenib), MEK (</a:t>
            </a:r>
            <a:r>
              <a:rPr lang="en-AU" sz="3000" dirty="0" err="1"/>
              <a:t>mirdametinib</a:t>
            </a:r>
            <a:r>
              <a:rPr lang="en-AU" sz="3000" dirty="0"/>
              <a:t>, trametinib) and CDK4/6 (</a:t>
            </a:r>
            <a:r>
              <a:rPr lang="en-AU" sz="3000" dirty="0" err="1"/>
              <a:t>palbociclib</a:t>
            </a:r>
            <a:r>
              <a:rPr lang="en-AU" sz="3000" dirty="0"/>
              <a:t>, abemaciclib) alone and in combination were investigated using live cell imaging (</a:t>
            </a:r>
            <a:r>
              <a:rPr lang="en-AU" sz="3000" dirty="0" err="1"/>
              <a:t>IncuCyte</a:t>
            </a:r>
            <a:r>
              <a:rPr lang="en-AU" sz="3000" dirty="0"/>
              <a:t>) and MTS proliferation assay (Promega, WI, USA). </a:t>
            </a:r>
          </a:p>
          <a:p>
            <a:endParaRPr lang="en-US" sz="2020" dirty="0"/>
          </a:p>
        </p:txBody>
      </p:sp>
      <p:sp>
        <p:nvSpPr>
          <p:cNvPr id="40" name="Rectangle 39">
            <a:extLst>
              <a:ext uri="{FF2B5EF4-FFF2-40B4-BE49-F238E27FC236}">
                <a16:creationId xmlns:a16="http://schemas.microsoft.com/office/drawing/2014/main" id="{06B01D2D-64CC-514E-9461-178841E194D6}"/>
              </a:ext>
            </a:extLst>
          </p:cNvPr>
          <p:cNvSpPr/>
          <p:nvPr/>
        </p:nvSpPr>
        <p:spPr>
          <a:xfrm>
            <a:off x="341185" y="12485272"/>
            <a:ext cx="42103846" cy="2058449"/>
          </a:xfrm>
          <a:prstGeom prst="rect">
            <a:avLst/>
          </a:prstGeom>
          <a:noFill/>
          <a:ln w="76200">
            <a:solidFill>
              <a:srgbClr val="297A97"/>
            </a:solidFill>
          </a:ln>
        </p:spPr>
        <p:style>
          <a:lnRef idx="2">
            <a:schemeClr val="accent1">
              <a:shade val="50000"/>
            </a:schemeClr>
          </a:lnRef>
          <a:fillRef idx="1">
            <a:schemeClr val="accent1"/>
          </a:fillRef>
          <a:effectRef idx="0">
            <a:schemeClr val="accent1"/>
          </a:effectRef>
          <a:fontRef idx="minor">
            <a:schemeClr val="lt1"/>
          </a:fontRef>
        </p:style>
        <p:txBody>
          <a:bodyPr lIns="76937" tIns="38467" rIns="76937" bIns="38467" rtlCol="0" anchor="t"/>
          <a:lstStyle/>
          <a:p>
            <a:pPr algn="just"/>
            <a:endParaRPr lang="en-AU" sz="2693" dirty="0">
              <a:solidFill>
                <a:schemeClr val="tx1"/>
              </a:solidFill>
            </a:endParaRPr>
          </a:p>
        </p:txBody>
      </p:sp>
      <p:sp>
        <p:nvSpPr>
          <p:cNvPr id="41" name="Rectangle 40">
            <a:extLst>
              <a:ext uri="{FF2B5EF4-FFF2-40B4-BE49-F238E27FC236}">
                <a16:creationId xmlns:a16="http://schemas.microsoft.com/office/drawing/2014/main" id="{9A14A90F-30AE-8240-A446-9843364EA7AA}"/>
              </a:ext>
            </a:extLst>
          </p:cNvPr>
          <p:cNvSpPr/>
          <p:nvPr/>
        </p:nvSpPr>
        <p:spPr>
          <a:xfrm>
            <a:off x="344306" y="14534108"/>
            <a:ext cx="42095258" cy="963022"/>
          </a:xfrm>
          <a:prstGeom prst="rect">
            <a:avLst/>
          </a:prstGeom>
          <a:gradFill flip="none" rotWithShape="1">
            <a:gsLst>
              <a:gs pos="0">
                <a:schemeClr val="accent5">
                  <a:lumMod val="60000"/>
                  <a:lumOff val="40000"/>
                </a:schemeClr>
              </a:gs>
              <a:gs pos="50000">
                <a:srgbClr val="297A97">
                  <a:shade val="67500"/>
                  <a:satMod val="115000"/>
                </a:srgbClr>
              </a:gs>
              <a:gs pos="100000">
                <a:srgbClr val="297A97">
                  <a:shade val="100000"/>
                  <a:satMod val="115000"/>
                </a:srgbClr>
              </a:gs>
            </a:gsLst>
            <a:lin ang="10800000" scaled="1"/>
            <a:tileRect/>
          </a:gradFill>
          <a:ln w="76200">
            <a:solidFill>
              <a:srgbClr val="297A97"/>
            </a:solidFill>
          </a:ln>
        </p:spPr>
        <p:style>
          <a:lnRef idx="2">
            <a:schemeClr val="accent1">
              <a:shade val="50000"/>
            </a:schemeClr>
          </a:lnRef>
          <a:fillRef idx="1">
            <a:schemeClr val="accent1"/>
          </a:fillRef>
          <a:effectRef idx="0">
            <a:schemeClr val="accent1"/>
          </a:effectRef>
          <a:fontRef idx="minor">
            <a:schemeClr val="lt1"/>
          </a:fontRef>
        </p:style>
        <p:txBody>
          <a:bodyPr lIns="76937" tIns="38467" rIns="76937" bIns="38467" rtlCol="0" anchor="ctr"/>
          <a:lstStyle/>
          <a:p>
            <a:pPr algn="ctr"/>
            <a:r>
              <a:rPr lang="en-US" sz="4000" b="1" dirty="0"/>
              <a:t>Results</a:t>
            </a:r>
            <a:endParaRPr lang="en-AU" sz="4000" b="1" dirty="0"/>
          </a:p>
        </p:txBody>
      </p:sp>
      <p:sp>
        <p:nvSpPr>
          <p:cNvPr id="45" name="TextBox 44">
            <a:extLst>
              <a:ext uri="{FF2B5EF4-FFF2-40B4-BE49-F238E27FC236}">
                <a16:creationId xmlns:a16="http://schemas.microsoft.com/office/drawing/2014/main" id="{827442FE-4D50-F847-B3BF-EDB8B1EAEB65}"/>
              </a:ext>
            </a:extLst>
          </p:cNvPr>
          <p:cNvSpPr txBox="1"/>
          <p:nvPr/>
        </p:nvSpPr>
        <p:spPr bwMode="auto">
          <a:xfrm>
            <a:off x="19107509" y="5921115"/>
            <a:ext cx="23008173" cy="974939"/>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lIns="454717" tIns="303145" rIns="454717" bIns="303145" rtlCol="0">
            <a:spAutoFit/>
          </a:bodyPr>
          <a:lstStyle/>
          <a:p>
            <a:r>
              <a:rPr lang="en-AU" altLang="en-US" sz="2357" b="1" dirty="0">
                <a:latin typeface="Calibri" charset="0"/>
                <a:ea typeface="Calibri" charset="0"/>
                <a:cs typeface="Calibri" charset="0"/>
              </a:rPr>
              <a:t>Figure 1. </a:t>
            </a:r>
            <a:r>
              <a:rPr lang="en-AU" altLang="en-US" sz="2357" dirty="0">
                <a:latin typeface="Calibri" charset="0"/>
                <a:ea typeface="Calibri" charset="0"/>
                <a:cs typeface="Calibri" charset="0"/>
              </a:rPr>
              <a:t>Frequency of RAS</a:t>
            </a:r>
            <a:r>
              <a:rPr lang="en-AU" altLang="en-US" sz="2357" i="1" dirty="0">
                <a:latin typeface="Calibri" charset="0"/>
                <a:ea typeface="Calibri" charset="0"/>
                <a:cs typeface="Calibri" charset="0"/>
              </a:rPr>
              <a:t> </a:t>
            </a:r>
            <a:r>
              <a:rPr lang="en-AU" altLang="en-US" sz="2357" dirty="0">
                <a:latin typeface="Calibri" charset="0"/>
                <a:ea typeface="Calibri" charset="0"/>
                <a:cs typeface="Calibri" charset="0"/>
              </a:rPr>
              <a:t>pathway</a:t>
            </a:r>
            <a:r>
              <a:rPr lang="en-AU" altLang="en-US" sz="2357" i="1" dirty="0">
                <a:latin typeface="Calibri" charset="0"/>
                <a:ea typeface="Calibri" charset="0"/>
                <a:cs typeface="Calibri" charset="0"/>
              </a:rPr>
              <a:t> </a:t>
            </a:r>
            <a:r>
              <a:rPr lang="en-AU" altLang="en-US" sz="2357" dirty="0">
                <a:latin typeface="Calibri" charset="0"/>
                <a:ea typeface="Calibri" charset="0"/>
                <a:cs typeface="Calibri" charset="0"/>
              </a:rPr>
              <a:t>mutations in LGSC tumours (n = 42 patients) and MOC (n=10).</a:t>
            </a:r>
          </a:p>
        </p:txBody>
      </p:sp>
      <p:cxnSp>
        <p:nvCxnSpPr>
          <p:cNvPr id="56" name="Straight Connector 55">
            <a:extLst>
              <a:ext uri="{FF2B5EF4-FFF2-40B4-BE49-F238E27FC236}">
                <a16:creationId xmlns:a16="http://schemas.microsoft.com/office/drawing/2014/main" id="{7C7344E4-B4C7-1E4B-A648-9D160254EE78}"/>
              </a:ext>
            </a:extLst>
          </p:cNvPr>
          <p:cNvCxnSpPr>
            <a:cxnSpLocks/>
          </p:cNvCxnSpPr>
          <p:nvPr/>
        </p:nvCxnSpPr>
        <p:spPr>
          <a:xfrm flipV="1">
            <a:off x="23152608" y="17962748"/>
            <a:ext cx="5448676" cy="15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63B903-8AAC-254B-9F88-17B91D3534F8}"/>
              </a:ext>
            </a:extLst>
          </p:cNvPr>
          <p:cNvCxnSpPr>
            <a:cxnSpLocks/>
          </p:cNvCxnSpPr>
          <p:nvPr/>
        </p:nvCxnSpPr>
        <p:spPr>
          <a:xfrm>
            <a:off x="28956497" y="17962748"/>
            <a:ext cx="1240971" cy="1530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E985076-A5C3-324B-9927-7BDB9D974EBE}"/>
              </a:ext>
            </a:extLst>
          </p:cNvPr>
          <p:cNvSpPr txBox="1"/>
          <p:nvPr/>
        </p:nvSpPr>
        <p:spPr>
          <a:xfrm>
            <a:off x="25706333" y="17456195"/>
            <a:ext cx="1347089" cy="523220"/>
          </a:xfrm>
          <a:prstGeom prst="rect">
            <a:avLst/>
          </a:prstGeom>
          <a:noFill/>
        </p:spPr>
        <p:txBody>
          <a:bodyPr wrap="square" rtlCol="0">
            <a:spAutoFit/>
          </a:bodyPr>
          <a:lstStyle/>
          <a:p>
            <a:r>
              <a:rPr lang="en-US" sz="2800" dirty="0"/>
              <a:t>LGSC</a:t>
            </a:r>
          </a:p>
        </p:txBody>
      </p:sp>
      <p:sp>
        <p:nvSpPr>
          <p:cNvPr id="64" name="TextBox 63">
            <a:extLst>
              <a:ext uri="{FF2B5EF4-FFF2-40B4-BE49-F238E27FC236}">
                <a16:creationId xmlns:a16="http://schemas.microsoft.com/office/drawing/2014/main" id="{0B14B9AD-396D-5342-BF49-D4C2D4D24507}"/>
              </a:ext>
            </a:extLst>
          </p:cNvPr>
          <p:cNvSpPr txBox="1"/>
          <p:nvPr/>
        </p:nvSpPr>
        <p:spPr>
          <a:xfrm>
            <a:off x="29220249" y="17412449"/>
            <a:ext cx="1347089" cy="523220"/>
          </a:xfrm>
          <a:prstGeom prst="rect">
            <a:avLst/>
          </a:prstGeom>
          <a:noFill/>
        </p:spPr>
        <p:txBody>
          <a:bodyPr wrap="square" rtlCol="0">
            <a:spAutoFit/>
          </a:bodyPr>
          <a:lstStyle/>
          <a:p>
            <a:r>
              <a:rPr lang="en-US" sz="2800" dirty="0"/>
              <a:t>MOC</a:t>
            </a:r>
          </a:p>
        </p:txBody>
      </p:sp>
      <p:grpSp>
        <p:nvGrpSpPr>
          <p:cNvPr id="69" name="Group 68">
            <a:extLst>
              <a:ext uri="{FF2B5EF4-FFF2-40B4-BE49-F238E27FC236}">
                <a16:creationId xmlns:a16="http://schemas.microsoft.com/office/drawing/2014/main" id="{1854169F-3936-0A49-BE0F-302FA5C5C982}"/>
              </a:ext>
            </a:extLst>
          </p:cNvPr>
          <p:cNvGrpSpPr/>
          <p:nvPr/>
        </p:nvGrpSpPr>
        <p:grpSpPr>
          <a:xfrm>
            <a:off x="871157" y="17309751"/>
            <a:ext cx="12537885" cy="3567922"/>
            <a:chOff x="3306183" y="4664368"/>
            <a:chExt cx="7742992" cy="2035970"/>
          </a:xfrm>
        </p:grpSpPr>
        <p:pic>
          <p:nvPicPr>
            <p:cNvPr id="71" name="Picture 70" descr="Chart&#10;&#10;Description automatically generated">
              <a:extLst>
                <a:ext uri="{FF2B5EF4-FFF2-40B4-BE49-F238E27FC236}">
                  <a16:creationId xmlns:a16="http://schemas.microsoft.com/office/drawing/2014/main" id="{4BF7FDA3-4795-9D44-895B-CA088F360068}"/>
                </a:ext>
              </a:extLst>
            </p:cNvPr>
            <p:cNvPicPr>
              <a:picLocks noChangeAspect="1"/>
            </p:cNvPicPr>
            <p:nvPr/>
          </p:nvPicPr>
          <p:blipFill rotWithShape="1">
            <a:blip r:embed="rId11">
              <a:extLst>
                <a:ext uri="{28A0092B-C50C-407E-A947-70E740481C1C}">
                  <a14:useLocalDpi xmlns:a14="http://schemas.microsoft.com/office/drawing/2010/main" val="0"/>
                </a:ext>
              </a:extLst>
            </a:blip>
            <a:srcRect t="12739" r="21630"/>
            <a:stretch/>
          </p:blipFill>
          <p:spPr>
            <a:xfrm>
              <a:off x="5773707" y="4664368"/>
              <a:ext cx="2606632" cy="2035970"/>
            </a:xfrm>
            <a:prstGeom prst="rect">
              <a:avLst/>
            </a:prstGeom>
          </p:spPr>
        </p:pic>
        <p:pic>
          <p:nvPicPr>
            <p:cNvPr id="72" name="Picture 71" descr="Chart&#10;&#10;Description automatically generated">
              <a:extLst>
                <a:ext uri="{FF2B5EF4-FFF2-40B4-BE49-F238E27FC236}">
                  <a16:creationId xmlns:a16="http://schemas.microsoft.com/office/drawing/2014/main" id="{B8F297F6-83D8-FA49-83C8-760F912DACCB}"/>
                </a:ext>
              </a:extLst>
            </p:cNvPr>
            <p:cNvPicPr>
              <a:picLocks noChangeAspect="1"/>
            </p:cNvPicPr>
            <p:nvPr/>
          </p:nvPicPr>
          <p:blipFill rotWithShape="1">
            <a:blip r:embed="rId12">
              <a:extLst>
                <a:ext uri="{28A0092B-C50C-407E-A947-70E740481C1C}">
                  <a14:useLocalDpi xmlns:a14="http://schemas.microsoft.com/office/drawing/2010/main" val="0"/>
                </a:ext>
              </a:extLst>
            </a:blip>
            <a:srcRect t="12141" r="31169" b="332"/>
            <a:stretch/>
          </p:blipFill>
          <p:spPr>
            <a:xfrm>
              <a:off x="3306183" y="4748876"/>
              <a:ext cx="2476020" cy="1933951"/>
            </a:xfrm>
            <a:prstGeom prst="rect">
              <a:avLst/>
            </a:prstGeom>
          </p:spPr>
        </p:pic>
        <p:pic>
          <p:nvPicPr>
            <p:cNvPr id="73" name="Picture 72" descr="Chart&#10;&#10;Description automatically generated">
              <a:extLst>
                <a:ext uri="{FF2B5EF4-FFF2-40B4-BE49-F238E27FC236}">
                  <a16:creationId xmlns:a16="http://schemas.microsoft.com/office/drawing/2014/main" id="{43539840-AE0D-8E40-9F71-D171A7FCB2E6}"/>
                </a:ext>
              </a:extLst>
            </p:cNvPr>
            <p:cNvPicPr>
              <a:picLocks noChangeAspect="1"/>
            </p:cNvPicPr>
            <p:nvPr/>
          </p:nvPicPr>
          <p:blipFill rotWithShape="1">
            <a:blip r:embed="rId13">
              <a:extLst>
                <a:ext uri="{28A0092B-C50C-407E-A947-70E740481C1C}">
                  <a14:useLocalDpi xmlns:a14="http://schemas.microsoft.com/office/drawing/2010/main" val="0"/>
                </a:ext>
              </a:extLst>
            </a:blip>
            <a:srcRect t="10285" r="21085" b="1571"/>
            <a:stretch/>
          </p:blipFill>
          <p:spPr>
            <a:xfrm>
              <a:off x="8391204" y="4709257"/>
              <a:ext cx="2657971" cy="1935233"/>
            </a:xfrm>
            <a:prstGeom prst="rect">
              <a:avLst/>
            </a:prstGeom>
          </p:spPr>
        </p:pic>
      </p:grpSp>
      <p:sp>
        <p:nvSpPr>
          <p:cNvPr id="74" name="Rectangle 73">
            <a:extLst>
              <a:ext uri="{FF2B5EF4-FFF2-40B4-BE49-F238E27FC236}">
                <a16:creationId xmlns:a16="http://schemas.microsoft.com/office/drawing/2014/main" id="{75543F14-09C0-6A45-9F20-FF53DD26401A}"/>
              </a:ext>
            </a:extLst>
          </p:cNvPr>
          <p:cNvSpPr/>
          <p:nvPr/>
        </p:nvSpPr>
        <p:spPr>
          <a:xfrm>
            <a:off x="383433" y="25859642"/>
            <a:ext cx="18798345" cy="817457"/>
          </a:xfrm>
          <a:prstGeom prst="rect">
            <a:avLst/>
          </a:prstGeom>
          <a:gradFill flip="none" rotWithShape="1">
            <a:gsLst>
              <a:gs pos="0">
                <a:schemeClr val="accent5">
                  <a:lumMod val="60000"/>
                  <a:lumOff val="40000"/>
                </a:schemeClr>
              </a:gs>
              <a:gs pos="50000">
                <a:srgbClr val="297A97">
                  <a:shade val="67500"/>
                  <a:satMod val="115000"/>
                </a:srgbClr>
              </a:gs>
              <a:gs pos="100000">
                <a:srgbClr val="297A97">
                  <a:shade val="100000"/>
                  <a:satMod val="115000"/>
                </a:srgbClr>
              </a:gs>
            </a:gsLst>
            <a:lin ang="10800000" scaled="1"/>
            <a:tileRect/>
          </a:gradFill>
          <a:ln w="76200">
            <a:solidFill>
              <a:srgbClr val="297A97"/>
            </a:solidFill>
          </a:ln>
        </p:spPr>
        <p:style>
          <a:lnRef idx="2">
            <a:schemeClr val="accent1">
              <a:shade val="50000"/>
            </a:schemeClr>
          </a:lnRef>
          <a:fillRef idx="1">
            <a:schemeClr val="accent1"/>
          </a:fillRef>
          <a:effectRef idx="0">
            <a:schemeClr val="accent1"/>
          </a:effectRef>
          <a:fontRef idx="minor">
            <a:schemeClr val="lt1"/>
          </a:fontRef>
        </p:style>
        <p:txBody>
          <a:bodyPr lIns="91425" tIns="45711" rIns="91425" bIns="45711" rtlCol="0" anchor="ctr"/>
          <a:lstStyle/>
          <a:p>
            <a:pPr algn="ctr"/>
            <a:r>
              <a:rPr lang="en-US" sz="4000" b="1" dirty="0"/>
              <a:t>Conclusions</a:t>
            </a:r>
            <a:endParaRPr lang="en-AU" sz="4000" b="1" dirty="0"/>
          </a:p>
        </p:txBody>
      </p:sp>
      <p:sp>
        <p:nvSpPr>
          <p:cNvPr id="76" name="Rectangle 75">
            <a:extLst>
              <a:ext uri="{FF2B5EF4-FFF2-40B4-BE49-F238E27FC236}">
                <a16:creationId xmlns:a16="http://schemas.microsoft.com/office/drawing/2014/main" id="{BB977CEA-8B1A-5E40-96F0-93EC07325AB1}"/>
              </a:ext>
            </a:extLst>
          </p:cNvPr>
          <p:cNvSpPr/>
          <p:nvPr/>
        </p:nvSpPr>
        <p:spPr>
          <a:xfrm>
            <a:off x="355384" y="26744522"/>
            <a:ext cx="18572360" cy="3323987"/>
          </a:xfrm>
          <a:prstGeom prst="rect">
            <a:avLst/>
          </a:prstGeom>
        </p:spPr>
        <p:txBody>
          <a:bodyPr wrap="square">
            <a:spAutoFit/>
          </a:bodyPr>
          <a:lstStyle/>
          <a:p>
            <a:pPr marL="457200" indent="-457200" algn="just">
              <a:buFont typeface="Arial" panose="020B0604020202020204" pitchFamily="34" charset="0"/>
              <a:buChar char="•"/>
            </a:pPr>
            <a:r>
              <a:rPr lang="en-AU" sz="3000" dirty="0"/>
              <a:t>Heterogeneity was seen with respect to underlying driver mutation and response to MAPK pathway inhibitors </a:t>
            </a:r>
          </a:p>
          <a:p>
            <a:pPr marL="457200" indent="-457200" algn="just">
              <a:buFont typeface="Arial" panose="020B0604020202020204" pitchFamily="34" charset="0"/>
              <a:buChar char="•"/>
            </a:pPr>
            <a:r>
              <a:rPr lang="en-AU" sz="3000" dirty="0"/>
              <a:t>MAPK pathway inhibitors show response as single agents in some cell lines but combination strategies were more effective (figure 2, figure 3)</a:t>
            </a:r>
          </a:p>
          <a:p>
            <a:pPr marL="457200" indent="-457200" algn="just">
              <a:buFont typeface="Arial" panose="020B0604020202020204" pitchFamily="34" charset="0"/>
              <a:buChar char="•"/>
            </a:pPr>
            <a:r>
              <a:rPr lang="en-AU" sz="3000" i="1" dirty="0"/>
              <a:t>KRAS</a:t>
            </a:r>
            <a:r>
              <a:rPr lang="en-AU" sz="3000" dirty="0"/>
              <a:t>-mutated LGSC appear to be the most sensitive to combination MEKi/BRAF-dimer inhibitor (</a:t>
            </a:r>
            <a:r>
              <a:rPr lang="en-AU" sz="3000" dirty="0" err="1"/>
              <a:t>mirdametinib</a:t>
            </a:r>
            <a:r>
              <a:rPr lang="en-AU" sz="3000" dirty="0"/>
              <a:t> and lifirafenib) (figure 2D,E)</a:t>
            </a:r>
          </a:p>
          <a:p>
            <a:pPr marL="457200" indent="-457200" algn="just">
              <a:buFont typeface="Arial" panose="020B0604020202020204" pitchFamily="34" charset="0"/>
              <a:buChar char="•"/>
            </a:pPr>
            <a:r>
              <a:rPr lang="en-AU" sz="3000" dirty="0"/>
              <a:t>One of two MOC cell lines were also sensitive (figure 2F), suggesting that </a:t>
            </a:r>
            <a:r>
              <a:rPr lang="en-AU" sz="3000" dirty="0" err="1"/>
              <a:t>mirdametinib</a:t>
            </a:r>
            <a:r>
              <a:rPr lang="en-AU" sz="3000" dirty="0"/>
              <a:t> and lifirafenib is a combination to be further explored in MOC</a:t>
            </a:r>
          </a:p>
        </p:txBody>
      </p:sp>
      <p:sp>
        <p:nvSpPr>
          <p:cNvPr id="77" name="Rectangle 76">
            <a:extLst>
              <a:ext uri="{FF2B5EF4-FFF2-40B4-BE49-F238E27FC236}">
                <a16:creationId xmlns:a16="http://schemas.microsoft.com/office/drawing/2014/main" id="{9FF10E9A-9C67-D74A-96F2-4059B39EE446}"/>
              </a:ext>
            </a:extLst>
          </p:cNvPr>
          <p:cNvSpPr/>
          <p:nvPr/>
        </p:nvSpPr>
        <p:spPr>
          <a:xfrm>
            <a:off x="355555" y="26725736"/>
            <a:ext cx="18826224" cy="3323987"/>
          </a:xfrm>
          <a:prstGeom prst="rect">
            <a:avLst/>
          </a:prstGeom>
          <a:noFill/>
          <a:ln w="76200">
            <a:solidFill>
              <a:srgbClr val="297A97"/>
            </a:solidFill>
          </a:ln>
        </p:spPr>
        <p:style>
          <a:lnRef idx="2">
            <a:schemeClr val="accent1">
              <a:shade val="50000"/>
            </a:schemeClr>
          </a:lnRef>
          <a:fillRef idx="1">
            <a:schemeClr val="accent1"/>
          </a:fillRef>
          <a:effectRef idx="0">
            <a:schemeClr val="accent1"/>
          </a:effectRef>
          <a:fontRef idx="minor">
            <a:schemeClr val="lt1"/>
          </a:fontRef>
        </p:style>
        <p:txBody>
          <a:bodyPr lIns="76937" tIns="38467" rIns="76937" bIns="38467" rtlCol="0" anchor="t"/>
          <a:lstStyle/>
          <a:p>
            <a:pPr algn="just"/>
            <a:endParaRPr lang="en-AU" sz="2693" dirty="0">
              <a:solidFill>
                <a:schemeClr val="tx1"/>
              </a:solidFill>
            </a:endParaRPr>
          </a:p>
        </p:txBody>
      </p:sp>
      <p:cxnSp>
        <p:nvCxnSpPr>
          <p:cNvPr id="80" name="Elbow Connector 79">
            <a:extLst>
              <a:ext uri="{FF2B5EF4-FFF2-40B4-BE49-F238E27FC236}">
                <a16:creationId xmlns:a16="http://schemas.microsoft.com/office/drawing/2014/main" id="{D6883713-D584-3B4D-A81B-6901E5496309}"/>
              </a:ext>
            </a:extLst>
          </p:cNvPr>
          <p:cNvCxnSpPr>
            <a:cxnSpLocks/>
          </p:cNvCxnSpPr>
          <p:nvPr/>
        </p:nvCxnSpPr>
        <p:spPr>
          <a:xfrm flipV="1">
            <a:off x="351318" y="27587537"/>
            <a:ext cx="41737010" cy="2462186"/>
          </a:xfrm>
          <a:prstGeom prst="bentConnector3">
            <a:avLst>
              <a:gd name="adj1" fmla="val 45161"/>
            </a:avLst>
          </a:prstGeom>
          <a:ln w="76200">
            <a:solidFill>
              <a:srgbClr val="297A97"/>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54BB993-FBEF-5B40-A226-61E104CC5C3E}"/>
              </a:ext>
            </a:extLst>
          </p:cNvPr>
          <p:cNvCxnSpPr>
            <a:cxnSpLocks/>
          </p:cNvCxnSpPr>
          <p:nvPr/>
        </p:nvCxnSpPr>
        <p:spPr>
          <a:xfrm>
            <a:off x="42417155" y="15315495"/>
            <a:ext cx="83953" cy="14791258"/>
          </a:xfrm>
          <a:prstGeom prst="line">
            <a:avLst/>
          </a:prstGeom>
          <a:ln w="76200">
            <a:solidFill>
              <a:srgbClr val="297A97"/>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985C1EE9-E64D-B24B-8C51-8774AA83A361}"/>
              </a:ext>
            </a:extLst>
          </p:cNvPr>
          <p:cNvSpPr txBox="1"/>
          <p:nvPr/>
        </p:nvSpPr>
        <p:spPr>
          <a:xfrm>
            <a:off x="19259757" y="28423817"/>
            <a:ext cx="22917068" cy="1631216"/>
          </a:xfrm>
          <a:prstGeom prst="rect">
            <a:avLst/>
          </a:prstGeom>
          <a:solidFill>
            <a:schemeClr val="bg1"/>
          </a:solidFill>
        </p:spPr>
        <p:txBody>
          <a:bodyPr wrap="square" rtlCol="0">
            <a:spAutoFit/>
          </a:bodyPr>
          <a:lstStyle/>
          <a:p>
            <a:r>
              <a:rPr lang="en-AU" sz="2000" b="1" dirty="0"/>
              <a:t>INOVATe Investigators, </a:t>
            </a:r>
            <a:r>
              <a:rPr lang="en-AU" sz="2000" b="1" dirty="0" err="1"/>
              <a:t>GynBiobank</a:t>
            </a:r>
            <a:r>
              <a:rPr lang="en-AU" sz="2000" b="1" dirty="0"/>
              <a:t>, Australian Ovarian Cancer Study Group</a:t>
            </a:r>
          </a:p>
          <a:p>
            <a:r>
              <a:rPr lang="en-AU" sz="2000" dirty="0"/>
              <a:t>We sincerely thank the patients who made this study possible and our consumer representatives, Sapna Lazarus and Janet Taylor </a:t>
            </a:r>
            <a:endParaRPr lang="en-AU" sz="2000" b="1" dirty="0"/>
          </a:p>
          <a:p>
            <a:r>
              <a:rPr lang="en-AU" sz="2000" dirty="0"/>
              <a:t>We thank Dr Shih (The Johns Hopkins University, Baltimore, Maryland), Dr </a:t>
            </a:r>
            <a:r>
              <a:rPr lang="en-AU" sz="2000" dirty="0" err="1"/>
              <a:t>Gazdar</a:t>
            </a:r>
            <a:r>
              <a:rPr lang="en-AU" sz="2000" dirty="0"/>
              <a:t> (University of Texas, Southwestern Medical </a:t>
            </a:r>
            <a:r>
              <a:rPr lang="en-AU" sz="2000" dirty="0" err="1"/>
              <a:t>Center</a:t>
            </a:r>
            <a:r>
              <a:rPr lang="en-AU" sz="2000" dirty="0"/>
              <a:t>, Texas), Dr </a:t>
            </a:r>
            <a:r>
              <a:rPr lang="en-AU" sz="2000" dirty="0" err="1"/>
              <a:t>Anglesio</a:t>
            </a:r>
            <a:r>
              <a:rPr lang="en-AU" sz="2000" dirty="0"/>
              <a:t> (University of British Columbia, Vancouver) and Prof David </a:t>
            </a:r>
            <a:r>
              <a:rPr lang="en-AU" sz="2000" dirty="0" err="1"/>
              <a:t>Bowtell</a:t>
            </a:r>
            <a:r>
              <a:rPr lang="en-AU" sz="2000" dirty="0"/>
              <a:t> (Peter MacCallum Cancer Centre, Melbourne) for providing cell lines. </a:t>
            </a:r>
            <a:r>
              <a:rPr lang="en-AU" sz="2000" b="1" dirty="0"/>
              <a:t>Funding</a:t>
            </a:r>
            <a:r>
              <a:rPr lang="en-AU" sz="2000" dirty="0"/>
              <a:t>: Cancer Council NSW (RG-15-23) and Cancer Australia (APP1142697).</a:t>
            </a:r>
          </a:p>
          <a:p>
            <a:r>
              <a:rPr lang="en-AU" sz="2000" dirty="0"/>
              <a:t>The INOVATe study has received funding from the Cancer Institute NSW (Translational Program Grant 14/TPG/1-15), the Cancer Council NSW (Translational Program Grant TPG 20-01) and the University of Sydney.</a:t>
            </a:r>
            <a:endParaRPr lang="en-AU" sz="2000" b="1" dirty="0"/>
          </a:p>
        </p:txBody>
      </p:sp>
      <p:pic>
        <p:nvPicPr>
          <p:cNvPr id="94" name="Picture 3" descr="page1image58844928">
            <a:extLst>
              <a:ext uri="{FF2B5EF4-FFF2-40B4-BE49-F238E27FC236}">
                <a16:creationId xmlns:a16="http://schemas.microsoft.com/office/drawing/2014/main" id="{CCFF867C-CFF4-2A4C-8BDC-F72F70136D5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287610" y="28599991"/>
            <a:ext cx="1236221" cy="43704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94" descr="A picture containing text&#10;&#10;Description automatically generated">
            <a:extLst>
              <a:ext uri="{FF2B5EF4-FFF2-40B4-BE49-F238E27FC236}">
                <a16:creationId xmlns:a16="http://schemas.microsoft.com/office/drawing/2014/main" id="{3E28A217-A6BB-9E49-B3B9-DE804A4D1C5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490512" y="28597937"/>
            <a:ext cx="1019019" cy="363650"/>
          </a:xfrm>
          <a:prstGeom prst="rect">
            <a:avLst/>
          </a:prstGeom>
        </p:spPr>
      </p:pic>
      <p:pic>
        <p:nvPicPr>
          <p:cNvPr id="96" name="Picture 95">
            <a:extLst>
              <a:ext uri="{FF2B5EF4-FFF2-40B4-BE49-F238E27FC236}">
                <a16:creationId xmlns:a16="http://schemas.microsoft.com/office/drawing/2014/main" id="{92BBE4C3-C5C4-C540-8C09-811C6B0835AC}"/>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35749861" y="28468675"/>
            <a:ext cx="1178416" cy="595786"/>
          </a:xfrm>
          <a:prstGeom prst="rect">
            <a:avLst/>
          </a:prstGeom>
        </p:spPr>
      </p:pic>
      <p:pic>
        <p:nvPicPr>
          <p:cNvPr id="97" name="Picture 1">
            <a:extLst>
              <a:ext uri="{FF2B5EF4-FFF2-40B4-BE49-F238E27FC236}">
                <a16:creationId xmlns:a16="http://schemas.microsoft.com/office/drawing/2014/main" id="{77BE3A9B-2D4D-D44B-8F50-50BD78BB7696}"/>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0199133" y="28562946"/>
            <a:ext cx="1609576" cy="431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8" name="Picture 97">
            <a:extLst>
              <a:ext uri="{FF2B5EF4-FFF2-40B4-BE49-F238E27FC236}">
                <a16:creationId xmlns:a16="http://schemas.microsoft.com/office/drawing/2014/main" id="{79AE23E0-1C0A-9B4D-B1AC-009C8A54AAE2}"/>
              </a:ext>
            </a:extLst>
          </p:cNvPr>
          <p:cNvPicPr>
            <a:picLocks noChangeAspect="1"/>
          </p:cNvPicPr>
          <p:nvPr/>
        </p:nvPicPr>
        <p:blipFill rotWithShape="1">
          <a:blip r:embed="rId18"/>
          <a:srcRect l="9689" t="16780" r="8401"/>
          <a:stretch/>
        </p:blipFill>
        <p:spPr>
          <a:xfrm>
            <a:off x="38815559" y="28562945"/>
            <a:ext cx="1139712" cy="431809"/>
          </a:xfrm>
          <a:prstGeom prst="rect">
            <a:avLst/>
          </a:prstGeom>
        </p:spPr>
      </p:pic>
      <p:cxnSp>
        <p:nvCxnSpPr>
          <p:cNvPr id="99" name="Straight Connector 98">
            <a:extLst>
              <a:ext uri="{FF2B5EF4-FFF2-40B4-BE49-F238E27FC236}">
                <a16:creationId xmlns:a16="http://schemas.microsoft.com/office/drawing/2014/main" id="{60F4F5AA-6D31-D44E-A844-AB60BE79FD20}"/>
              </a:ext>
            </a:extLst>
          </p:cNvPr>
          <p:cNvCxnSpPr>
            <a:cxnSpLocks/>
          </p:cNvCxnSpPr>
          <p:nvPr/>
        </p:nvCxnSpPr>
        <p:spPr>
          <a:xfrm>
            <a:off x="332969" y="14395445"/>
            <a:ext cx="18349" cy="15654278"/>
          </a:xfrm>
          <a:prstGeom prst="line">
            <a:avLst/>
          </a:prstGeom>
          <a:ln w="76200">
            <a:solidFill>
              <a:srgbClr val="297A97"/>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C0114EF-9508-2A4D-80DB-95A9D509E8EA}"/>
              </a:ext>
            </a:extLst>
          </p:cNvPr>
          <p:cNvSpPr/>
          <p:nvPr/>
        </p:nvSpPr>
        <p:spPr>
          <a:xfrm>
            <a:off x="341185" y="11694174"/>
            <a:ext cx="42103847" cy="817457"/>
          </a:xfrm>
          <a:prstGeom prst="rect">
            <a:avLst/>
          </a:prstGeom>
          <a:gradFill flip="none" rotWithShape="1">
            <a:gsLst>
              <a:gs pos="0">
                <a:schemeClr val="accent5">
                  <a:lumMod val="60000"/>
                  <a:lumOff val="40000"/>
                </a:schemeClr>
              </a:gs>
              <a:gs pos="50000">
                <a:srgbClr val="297A97">
                  <a:shade val="67500"/>
                  <a:satMod val="115000"/>
                </a:srgbClr>
              </a:gs>
              <a:gs pos="100000">
                <a:srgbClr val="297A97">
                  <a:shade val="100000"/>
                  <a:satMod val="115000"/>
                </a:srgbClr>
              </a:gs>
            </a:gsLst>
            <a:lin ang="10800000" scaled="1"/>
            <a:tileRect/>
          </a:gradFill>
          <a:ln w="76200">
            <a:solidFill>
              <a:srgbClr val="297A97"/>
            </a:solidFill>
          </a:ln>
        </p:spPr>
        <p:style>
          <a:lnRef idx="2">
            <a:schemeClr val="accent1">
              <a:shade val="50000"/>
            </a:schemeClr>
          </a:lnRef>
          <a:fillRef idx="1">
            <a:schemeClr val="accent1"/>
          </a:fillRef>
          <a:effectRef idx="0">
            <a:schemeClr val="accent1"/>
          </a:effectRef>
          <a:fontRef idx="minor">
            <a:schemeClr val="lt1"/>
          </a:fontRef>
        </p:style>
        <p:txBody>
          <a:bodyPr lIns="76937" tIns="38467" rIns="76937" bIns="38467" rtlCol="0" anchor="ctr"/>
          <a:lstStyle/>
          <a:p>
            <a:pPr algn="ctr"/>
            <a:r>
              <a:rPr lang="en-US" sz="4000" b="1" dirty="0"/>
              <a:t>Methods</a:t>
            </a:r>
            <a:endParaRPr lang="en-AU" sz="4000" b="1" dirty="0"/>
          </a:p>
        </p:txBody>
      </p:sp>
      <p:sp>
        <p:nvSpPr>
          <p:cNvPr id="102" name="TextBox 101">
            <a:extLst>
              <a:ext uri="{FF2B5EF4-FFF2-40B4-BE49-F238E27FC236}">
                <a16:creationId xmlns:a16="http://schemas.microsoft.com/office/drawing/2014/main" id="{477F6CA1-4747-A443-A556-12276A652C82}"/>
              </a:ext>
            </a:extLst>
          </p:cNvPr>
          <p:cNvSpPr txBox="1"/>
          <p:nvPr/>
        </p:nvSpPr>
        <p:spPr bwMode="auto">
          <a:xfrm>
            <a:off x="184587" y="15355840"/>
            <a:ext cx="18920805" cy="172020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lIns="454717" tIns="303145" rIns="454717" bIns="303145" rtlCol="0">
            <a:spAutoFit/>
          </a:bodyPr>
          <a:lstStyle/>
          <a:p>
            <a:r>
              <a:rPr lang="en-AU" altLang="en-US" sz="2357" b="1" dirty="0">
                <a:latin typeface="Calibri" charset="0"/>
                <a:ea typeface="Calibri" charset="0"/>
                <a:cs typeface="Calibri" charset="0"/>
              </a:rPr>
              <a:t>Figure 2. </a:t>
            </a:r>
            <a:r>
              <a:rPr lang="en-US" sz="2400" dirty="0">
                <a:ea typeface="Arial" charset="0"/>
                <a:cs typeface="Arial" charset="0"/>
              </a:rPr>
              <a:t>Dose response curves of LGSC and MOC cell lines to MEK/BRAF inhibitors; A) trametinib B) </a:t>
            </a:r>
            <a:r>
              <a:rPr lang="en-US" sz="2400" dirty="0" err="1">
                <a:ea typeface="Arial" charset="0"/>
                <a:cs typeface="Arial" charset="0"/>
              </a:rPr>
              <a:t>mirdametinib</a:t>
            </a:r>
            <a:r>
              <a:rPr lang="en-US" sz="2400" dirty="0">
                <a:ea typeface="Arial" charset="0"/>
                <a:cs typeface="Arial" charset="0"/>
              </a:rPr>
              <a:t> and C) lifirafenib. </a:t>
            </a:r>
            <a:r>
              <a:rPr lang="en-US" sz="2400" dirty="0"/>
              <a:t>Effect of combining the MEK inhibitor </a:t>
            </a:r>
            <a:r>
              <a:rPr lang="en-US" sz="2400" dirty="0" err="1"/>
              <a:t>mirdametinib</a:t>
            </a:r>
            <a:r>
              <a:rPr lang="en-US" sz="2400" dirty="0"/>
              <a:t> with the BRAF-dimer inhibitor lifirafenib in LGSC cell lines; D) WMINV10 and E) WMOV24 and MOC </a:t>
            </a:r>
            <a:r>
              <a:rPr lang="en-US" sz="2400"/>
              <a:t>cell line; </a:t>
            </a:r>
            <a:r>
              <a:rPr lang="en-US" sz="2400" dirty="0"/>
              <a:t>F)  WMINV22.</a:t>
            </a:r>
            <a:endParaRPr lang="en-AU" altLang="en-US" sz="2357" dirty="0">
              <a:latin typeface="Calibri" charset="0"/>
              <a:ea typeface="Calibri" charset="0"/>
              <a:cs typeface="Calibri" charset="0"/>
            </a:endParaRPr>
          </a:p>
        </p:txBody>
      </p:sp>
      <p:sp>
        <p:nvSpPr>
          <p:cNvPr id="103" name="Rectangle 102">
            <a:extLst>
              <a:ext uri="{FF2B5EF4-FFF2-40B4-BE49-F238E27FC236}">
                <a16:creationId xmlns:a16="http://schemas.microsoft.com/office/drawing/2014/main" id="{67E1180A-A389-414A-A6BB-A35F47B12A20}"/>
              </a:ext>
            </a:extLst>
          </p:cNvPr>
          <p:cNvSpPr/>
          <p:nvPr/>
        </p:nvSpPr>
        <p:spPr>
          <a:xfrm>
            <a:off x="19181779" y="27568543"/>
            <a:ext cx="23296914" cy="2481180"/>
          </a:xfrm>
          <a:prstGeom prst="rect">
            <a:avLst/>
          </a:prstGeom>
          <a:noFill/>
          <a:ln w="76200">
            <a:solidFill>
              <a:srgbClr val="297A97"/>
            </a:solidFill>
          </a:ln>
        </p:spPr>
        <p:style>
          <a:lnRef idx="2">
            <a:schemeClr val="accent1">
              <a:shade val="50000"/>
            </a:schemeClr>
          </a:lnRef>
          <a:fillRef idx="1">
            <a:schemeClr val="accent1"/>
          </a:fillRef>
          <a:effectRef idx="0">
            <a:schemeClr val="accent1"/>
          </a:effectRef>
          <a:fontRef idx="minor">
            <a:schemeClr val="lt1"/>
          </a:fontRef>
        </p:style>
        <p:txBody>
          <a:bodyPr lIns="76937" tIns="38467" rIns="76937" bIns="38467" rtlCol="0" anchor="t"/>
          <a:lstStyle/>
          <a:p>
            <a:pPr algn="just"/>
            <a:endParaRPr lang="en-AU" sz="2693" dirty="0">
              <a:solidFill>
                <a:schemeClr val="tx1"/>
              </a:solidFill>
            </a:endParaRPr>
          </a:p>
        </p:txBody>
      </p:sp>
      <p:sp>
        <p:nvSpPr>
          <p:cNvPr id="92" name="Rectangle 91">
            <a:extLst>
              <a:ext uri="{FF2B5EF4-FFF2-40B4-BE49-F238E27FC236}">
                <a16:creationId xmlns:a16="http://schemas.microsoft.com/office/drawing/2014/main" id="{5F2BCEA8-D43F-4546-9A47-6787E489E41F}"/>
              </a:ext>
            </a:extLst>
          </p:cNvPr>
          <p:cNvSpPr/>
          <p:nvPr/>
        </p:nvSpPr>
        <p:spPr>
          <a:xfrm>
            <a:off x="19218751" y="27350914"/>
            <a:ext cx="23259946" cy="1046738"/>
          </a:xfrm>
          <a:prstGeom prst="rect">
            <a:avLst/>
          </a:prstGeom>
          <a:gradFill flip="none" rotWithShape="1">
            <a:gsLst>
              <a:gs pos="0">
                <a:schemeClr val="accent5">
                  <a:lumMod val="60000"/>
                  <a:lumOff val="40000"/>
                </a:schemeClr>
              </a:gs>
              <a:gs pos="50000">
                <a:srgbClr val="297A97">
                  <a:shade val="67500"/>
                  <a:satMod val="115000"/>
                </a:srgbClr>
              </a:gs>
              <a:gs pos="100000">
                <a:srgbClr val="297A97">
                  <a:shade val="100000"/>
                  <a:satMod val="115000"/>
                </a:srgbClr>
              </a:gs>
            </a:gsLst>
            <a:lin ang="10800000" scaled="1"/>
            <a:tileRect/>
          </a:gradFill>
          <a:ln w="76200">
            <a:solidFill>
              <a:srgbClr val="297A97"/>
            </a:solidFill>
          </a:ln>
        </p:spPr>
        <p:style>
          <a:lnRef idx="2">
            <a:schemeClr val="accent1">
              <a:shade val="50000"/>
            </a:schemeClr>
          </a:lnRef>
          <a:fillRef idx="1">
            <a:schemeClr val="accent1"/>
          </a:fillRef>
          <a:effectRef idx="0">
            <a:schemeClr val="accent1"/>
          </a:effectRef>
          <a:fontRef idx="minor">
            <a:schemeClr val="lt1"/>
          </a:fontRef>
        </p:style>
        <p:txBody>
          <a:bodyPr lIns="76937" tIns="38467" rIns="76937" bIns="38467" rtlCol="0" anchor="ctr"/>
          <a:lstStyle/>
          <a:p>
            <a:pPr algn="ctr"/>
            <a:r>
              <a:rPr lang="en-US" sz="4000" b="1" dirty="0"/>
              <a:t>Acknowledgements</a:t>
            </a:r>
            <a:endParaRPr lang="en-AU" sz="4000" b="1" dirty="0"/>
          </a:p>
        </p:txBody>
      </p:sp>
      <p:sp>
        <p:nvSpPr>
          <p:cNvPr id="107" name="TextBox 106">
            <a:extLst>
              <a:ext uri="{FF2B5EF4-FFF2-40B4-BE49-F238E27FC236}">
                <a16:creationId xmlns:a16="http://schemas.microsoft.com/office/drawing/2014/main" id="{5F378DC2-C20A-9144-A7E7-A3C1CBCDC2BF}"/>
              </a:ext>
            </a:extLst>
          </p:cNvPr>
          <p:cNvSpPr txBox="1"/>
          <p:nvPr/>
        </p:nvSpPr>
        <p:spPr bwMode="auto">
          <a:xfrm>
            <a:off x="18921259" y="15386528"/>
            <a:ext cx="15309634" cy="172020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lIns="454717" tIns="303145" rIns="454717" bIns="303145" rtlCol="0">
            <a:spAutoFit/>
          </a:bodyPr>
          <a:lstStyle/>
          <a:p>
            <a:r>
              <a:rPr lang="en-AU" altLang="en-US" sz="2357" b="1" dirty="0">
                <a:latin typeface="Calibri" charset="0"/>
                <a:ea typeface="Calibri" charset="0"/>
                <a:cs typeface="Calibri" charset="0"/>
              </a:rPr>
              <a:t>Figure 3. </a:t>
            </a:r>
            <a:r>
              <a:rPr lang="en-AU" altLang="en-US" sz="2357" dirty="0">
                <a:latin typeface="Calibri" charset="0"/>
                <a:ea typeface="Calibri" charset="0"/>
                <a:cs typeface="Calibri" charset="0"/>
              </a:rPr>
              <a:t>A) </a:t>
            </a:r>
            <a:r>
              <a:rPr lang="en-AU" sz="2400" dirty="0"/>
              <a:t>Cell line panel and  sensitivity to drugs targeting the RAS-MAPK pathways and combination treatments. B) Potential drug targets in the RAS-MAPK pathway. </a:t>
            </a:r>
            <a:endParaRPr lang="en-US" sz="2400" dirty="0"/>
          </a:p>
          <a:p>
            <a:r>
              <a:rPr lang="en-AU" sz="2400" dirty="0"/>
              <a:t> </a:t>
            </a:r>
            <a:endParaRPr lang="en-AU" altLang="en-US" sz="2357" dirty="0">
              <a:latin typeface="Calibri" charset="0"/>
              <a:ea typeface="Calibri" charset="0"/>
              <a:cs typeface="Calibri" charset="0"/>
            </a:endParaRPr>
          </a:p>
        </p:txBody>
      </p:sp>
      <p:pic>
        <p:nvPicPr>
          <p:cNvPr id="111" name="Picture 110">
            <a:extLst>
              <a:ext uri="{FF2B5EF4-FFF2-40B4-BE49-F238E27FC236}">
                <a16:creationId xmlns:a16="http://schemas.microsoft.com/office/drawing/2014/main" id="{8316C6D4-B619-1B4D-9C64-B855F5D990FE}"/>
              </a:ext>
            </a:extLst>
          </p:cNvPr>
          <p:cNvPicPr>
            <a:picLocks noChangeAspect="1"/>
          </p:cNvPicPr>
          <p:nvPr/>
        </p:nvPicPr>
        <p:blipFill rotWithShape="1">
          <a:blip r:embed="rId19"/>
          <a:srcRect l="26955" t="9349" r="26022" b="5121"/>
          <a:stretch/>
        </p:blipFill>
        <p:spPr>
          <a:xfrm>
            <a:off x="14570101" y="16638474"/>
            <a:ext cx="4467253" cy="4291192"/>
          </a:xfrm>
          <a:prstGeom prst="rect">
            <a:avLst/>
          </a:prstGeom>
        </p:spPr>
      </p:pic>
      <p:cxnSp>
        <p:nvCxnSpPr>
          <p:cNvPr id="60" name="Straight Connector 59">
            <a:extLst>
              <a:ext uri="{FF2B5EF4-FFF2-40B4-BE49-F238E27FC236}">
                <a16:creationId xmlns:a16="http://schemas.microsoft.com/office/drawing/2014/main" id="{4F85C3B4-0C59-9C4E-8745-86A73185D870}"/>
              </a:ext>
            </a:extLst>
          </p:cNvPr>
          <p:cNvCxnSpPr>
            <a:cxnSpLocks/>
          </p:cNvCxnSpPr>
          <p:nvPr/>
        </p:nvCxnSpPr>
        <p:spPr>
          <a:xfrm>
            <a:off x="19155000" y="15516124"/>
            <a:ext cx="20424" cy="14511147"/>
          </a:xfrm>
          <a:prstGeom prst="line">
            <a:avLst/>
          </a:prstGeom>
          <a:ln w="76200">
            <a:solidFill>
              <a:srgbClr val="297A97"/>
            </a:solidFill>
          </a:ln>
        </p:spPr>
        <p:style>
          <a:lnRef idx="1">
            <a:schemeClr val="accent1"/>
          </a:lnRef>
          <a:fillRef idx="0">
            <a:schemeClr val="accent1"/>
          </a:fillRef>
          <a:effectRef idx="0">
            <a:schemeClr val="accent1"/>
          </a:effectRef>
          <a:fontRef idx="minor">
            <a:schemeClr val="tx1"/>
          </a:fontRef>
        </p:style>
      </p:cxnSp>
      <p:pic>
        <p:nvPicPr>
          <p:cNvPr id="16" name="Picture 15" descr="Chart, line chart&#10;&#10;Description automatically generated">
            <a:extLst>
              <a:ext uri="{FF2B5EF4-FFF2-40B4-BE49-F238E27FC236}">
                <a16:creationId xmlns:a16="http://schemas.microsoft.com/office/drawing/2014/main" id="{27BDC72F-24D7-F84A-861D-309FC58C87E3}"/>
              </a:ext>
            </a:extLst>
          </p:cNvPr>
          <p:cNvPicPr>
            <a:picLocks noChangeAspect="1"/>
          </p:cNvPicPr>
          <p:nvPr/>
        </p:nvPicPr>
        <p:blipFill rotWithShape="1">
          <a:blip r:embed="rId20"/>
          <a:srcRect r="37567"/>
          <a:stretch/>
        </p:blipFill>
        <p:spPr>
          <a:xfrm>
            <a:off x="9117051" y="21519597"/>
            <a:ext cx="4053712" cy="3667434"/>
          </a:xfrm>
          <a:prstGeom prst="rect">
            <a:avLst/>
          </a:prstGeom>
        </p:spPr>
      </p:pic>
      <p:pic>
        <p:nvPicPr>
          <p:cNvPr id="18" name="Picture 17" descr="Chart, line chart&#10;&#10;Description automatically generated">
            <a:extLst>
              <a:ext uri="{FF2B5EF4-FFF2-40B4-BE49-F238E27FC236}">
                <a16:creationId xmlns:a16="http://schemas.microsoft.com/office/drawing/2014/main" id="{DE4622AB-1058-4F44-916A-B5FBCFBB34C0}"/>
              </a:ext>
            </a:extLst>
          </p:cNvPr>
          <p:cNvPicPr>
            <a:picLocks noChangeAspect="1"/>
          </p:cNvPicPr>
          <p:nvPr/>
        </p:nvPicPr>
        <p:blipFill rotWithShape="1">
          <a:blip r:embed="rId21"/>
          <a:srcRect r="35609"/>
          <a:stretch/>
        </p:blipFill>
        <p:spPr>
          <a:xfrm>
            <a:off x="751514" y="21600445"/>
            <a:ext cx="4061453" cy="3424841"/>
          </a:xfrm>
          <a:prstGeom prst="rect">
            <a:avLst/>
          </a:prstGeom>
        </p:spPr>
      </p:pic>
      <p:pic>
        <p:nvPicPr>
          <p:cNvPr id="75" name="Picture 74" descr="Chart, line chart&#10;&#10;Description automatically generated">
            <a:extLst>
              <a:ext uri="{FF2B5EF4-FFF2-40B4-BE49-F238E27FC236}">
                <a16:creationId xmlns:a16="http://schemas.microsoft.com/office/drawing/2014/main" id="{18BC8629-E47F-5B40-9235-9F3D87747C91}"/>
              </a:ext>
            </a:extLst>
          </p:cNvPr>
          <p:cNvPicPr>
            <a:picLocks noChangeAspect="1"/>
          </p:cNvPicPr>
          <p:nvPr/>
        </p:nvPicPr>
        <p:blipFill rotWithShape="1">
          <a:blip r:embed="rId20"/>
          <a:srcRect l="64900" t="14645" b="59771"/>
          <a:stretch/>
        </p:blipFill>
        <p:spPr>
          <a:xfrm>
            <a:off x="14458897" y="21883670"/>
            <a:ext cx="2586141" cy="1064736"/>
          </a:xfrm>
          <a:prstGeom prst="rect">
            <a:avLst/>
          </a:prstGeom>
        </p:spPr>
      </p:pic>
      <p:pic>
        <p:nvPicPr>
          <p:cNvPr id="29" name="Picture 28" descr="Chart, line chart&#10;&#10;Description automatically generated">
            <a:extLst>
              <a:ext uri="{FF2B5EF4-FFF2-40B4-BE49-F238E27FC236}">
                <a16:creationId xmlns:a16="http://schemas.microsoft.com/office/drawing/2014/main" id="{BD75148F-D1B5-3746-B4B0-D54F1E85B0B6}"/>
              </a:ext>
            </a:extLst>
          </p:cNvPr>
          <p:cNvPicPr>
            <a:picLocks noChangeAspect="1"/>
          </p:cNvPicPr>
          <p:nvPr/>
        </p:nvPicPr>
        <p:blipFill rotWithShape="1">
          <a:blip r:embed="rId22"/>
          <a:srcRect r="35744"/>
          <a:stretch/>
        </p:blipFill>
        <p:spPr>
          <a:xfrm>
            <a:off x="5029755" y="21739474"/>
            <a:ext cx="3947230" cy="3454546"/>
          </a:xfrm>
          <a:prstGeom prst="rect">
            <a:avLst/>
          </a:prstGeom>
        </p:spPr>
      </p:pic>
      <p:pic>
        <p:nvPicPr>
          <p:cNvPr id="78" name="Picture 77" descr="Chart, line chart&#10;&#10;Description automatically generated">
            <a:extLst>
              <a:ext uri="{FF2B5EF4-FFF2-40B4-BE49-F238E27FC236}">
                <a16:creationId xmlns:a16="http://schemas.microsoft.com/office/drawing/2014/main" id="{0676F6E4-5C50-8241-898F-46F497E07A7D}"/>
              </a:ext>
            </a:extLst>
          </p:cNvPr>
          <p:cNvPicPr>
            <a:picLocks noChangeAspect="1"/>
          </p:cNvPicPr>
          <p:nvPr/>
        </p:nvPicPr>
        <p:blipFill rotWithShape="1">
          <a:blip r:embed="rId22"/>
          <a:srcRect l="64829" t="70971" r="6289" b="-2292"/>
          <a:stretch/>
        </p:blipFill>
        <p:spPr>
          <a:xfrm>
            <a:off x="14390813" y="23197933"/>
            <a:ext cx="2081005" cy="1269121"/>
          </a:xfrm>
          <a:prstGeom prst="rect">
            <a:avLst/>
          </a:prstGeom>
        </p:spPr>
      </p:pic>
      <p:sp>
        <p:nvSpPr>
          <p:cNvPr id="33" name="TextBox 32">
            <a:extLst>
              <a:ext uri="{FF2B5EF4-FFF2-40B4-BE49-F238E27FC236}">
                <a16:creationId xmlns:a16="http://schemas.microsoft.com/office/drawing/2014/main" id="{B95DD449-9146-934E-BF33-2612BD6733A3}"/>
              </a:ext>
            </a:extLst>
          </p:cNvPr>
          <p:cNvSpPr txBox="1"/>
          <p:nvPr/>
        </p:nvSpPr>
        <p:spPr>
          <a:xfrm>
            <a:off x="890315" y="16990393"/>
            <a:ext cx="481222" cy="707886"/>
          </a:xfrm>
          <a:prstGeom prst="rect">
            <a:avLst/>
          </a:prstGeom>
          <a:noFill/>
        </p:spPr>
        <p:txBody>
          <a:bodyPr wrap="none" rtlCol="0">
            <a:spAutoFit/>
          </a:bodyPr>
          <a:lstStyle/>
          <a:p>
            <a:r>
              <a:rPr lang="en-US" sz="4000" dirty="0"/>
              <a:t>A</a:t>
            </a:r>
          </a:p>
        </p:txBody>
      </p:sp>
      <p:sp>
        <p:nvSpPr>
          <p:cNvPr id="36" name="TextBox 35">
            <a:extLst>
              <a:ext uri="{FF2B5EF4-FFF2-40B4-BE49-F238E27FC236}">
                <a16:creationId xmlns:a16="http://schemas.microsoft.com/office/drawing/2014/main" id="{05664760-FF3D-424A-9834-4789D724D8FC}"/>
              </a:ext>
            </a:extLst>
          </p:cNvPr>
          <p:cNvSpPr txBox="1"/>
          <p:nvPr/>
        </p:nvSpPr>
        <p:spPr>
          <a:xfrm>
            <a:off x="5004329" y="16864472"/>
            <a:ext cx="463588" cy="707886"/>
          </a:xfrm>
          <a:prstGeom prst="rect">
            <a:avLst/>
          </a:prstGeom>
          <a:noFill/>
        </p:spPr>
        <p:txBody>
          <a:bodyPr wrap="none" rtlCol="0">
            <a:spAutoFit/>
          </a:bodyPr>
          <a:lstStyle/>
          <a:p>
            <a:r>
              <a:rPr lang="en-US" sz="4000" dirty="0"/>
              <a:t>B</a:t>
            </a:r>
          </a:p>
        </p:txBody>
      </p:sp>
      <p:sp>
        <p:nvSpPr>
          <p:cNvPr id="42" name="TextBox 41">
            <a:extLst>
              <a:ext uri="{FF2B5EF4-FFF2-40B4-BE49-F238E27FC236}">
                <a16:creationId xmlns:a16="http://schemas.microsoft.com/office/drawing/2014/main" id="{AF22E1B0-88B5-8948-9BD9-6D01CABBDD0D}"/>
              </a:ext>
            </a:extLst>
          </p:cNvPr>
          <p:cNvSpPr txBox="1"/>
          <p:nvPr/>
        </p:nvSpPr>
        <p:spPr>
          <a:xfrm>
            <a:off x="9186951" y="16939502"/>
            <a:ext cx="458780" cy="707886"/>
          </a:xfrm>
          <a:prstGeom prst="rect">
            <a:avLst/>
          </a:prstGeom>
          <a:noFill/>
        </p:spPr>
        <p:txBody>
          <a:bodyPr wrap="none" rtlCol="0">
            <a:spAutoFit/>
          </a:bodyPr>
          <a:lstStyle/>
          <a:p>
            <a:r>
              <a:rPr lang="en-US" sz="4000" dirty="0"/>
              <a:t>C</a:t>
            </a:r>
          </a:p>
        </p:txBody>
      </p:sp>
      <p:sp>
        <p:nvSpPr>
          <p:cNvPr id="43" name="TextBox 42">
            <a:extLst>
              <a:ext uri="{FF2B5EF4-FFF2-40B4-BE49-F238E27FC236}">
                <a16:creationId xmlns:a16="http://schemas.microsoft.com/office/drawing/2014/main" id="{4661B51E-8D34-CD41-8E3F-A9E1E0D19863}"/>
              </a:ext>
            </a:extLst>
          </p:cNvPr>
          <p:cNvSpPr txBox="1"/>
          <p:nvPr/>
        </p:nvSpPr>
        <p:spPr>
          <a:xfrm>
            <a:off x="837627" y="21314626"/>
            <a:ext cx="500458" cy="707886"/>
          </a:xfrm>
          <a:prstGeom prst="rect">
            <a:avLst/>
          </a:prstGeom>
          <a:noFill/>
        </p:spPr>
        <p:txBody>
          <a:bodyPr wrap="none" rtlCol="0">
            <a:spAutoFit/>
          </a:bodyPr>
          <a:lstStyle/>
          <a:p>
            <a:r>
              <a:rPr lang="en-US" sz="4000" dirty="0"/>
              <a:t>D</a:t>
            </a:r>
          </a:p>
        </p:txBody>
      </p:sp>
      <p:sp>
        <p:nvSpPr>
          <p:cNvPr id="44" name="TextBox 43">
            <a:extLst>
              <a:ext uri="{FF2B5EF4-FFF2-40B4-BE49-F238E27FC236}">
                <a16:creationId xmlns:a16="http://schemas.microsoft.com/office/drawing/2014/main" id="{0D1DF97A-36E8-9C40-85C4-7C2919C9687F}"/>
              </a:ext>
            </a:extLst>
          </p:cNvPr>
          <p:cNvSpPr txBox="1"/>
          <p:nvPr/>
        </p:nvSpPr>
        <p:spPr>
          <a:xfrm>
            <a:off x="4924427" y="21315895"/>
            <a:ext cx="434734" cy="707886"/>
          </a:xfrm>
          <a:prstGeom prst="rect">
            <a:avLst/>
          </a:prstGeom>
          <a:noFill/>
        </p:spPr>
        <p:txBody>
          <a:bodyPr wrap="none" rtlCol="0">
            <a:spAutoFit/>
          </a:bodyPr>
          <a:lstStyle/>
          <a:p>
            <a:r>
              <a:rPr lang="en-US" sz="4000" dirty="0"/>
              <a:t>E</a:t>
            </a:r>
          </a:p>
        </p:txBody>
      </p:sp>
      <p:sp>
        <p:nvSpPr>
          <p:cNvPr id="46" name="TextBox 45">
            <a:extLst>
              <a:ext uri="{FF2B5EF4-FFF2-40B4-BE49-F238E27FC236}">
                <a16:creationId xmlns:a16="http://schemas.microsoft.com/office/drawing/2014/main" id="{F15B0201-815A-DC46-92E9-1AF48049BE40}"/>
              </a:ext>
            </a:extLst>
          </p:cNvPr>
          <p:cNvSpPr txBox="1"/>
          <p:nvPr/>
        </p:nvSpPr>
        <p:spPr>
          <a:xfrm>
            <a:off x="9283353" y="21370889"/>
            <a:ext cx="420308" cy="707886"/>
          </a:xfrm>
          <a:prstGeom prst="rect">
            <a:avLst/>
          </a:prstGeom>
          <a:noFill/>
        </p:spPr>
        <p:txBody>
          <a:bodyPr wrap="none" rtlCol="0">
            <a:spAutoFit/>
          </a:bodyPr>
          <a:lstStyle/>
          <a:p>
            <a:r>
              <a:rPr lang="en-US" sz="4000" dirty="0"/>
              <a:t>F</a:t>
            </a:r>
          </a:p>
        </p:txBody>
      </p:sp>
      <p:pic>
        <p:nvPicPr>
          <p:cNvPr id="21" name="Picture 20" descr="Chart, pie chart&#10;&#10;Description automatically generated">
            <a:extLst>
              <a:ext uri="{FF2B5EF4-FFF2-40B4-BE49-F238E27FC236}">
                <a16:creationId xmlns:a16="http://schemas.microsoft.com/office/drawing/2014/main" id="{470A8B73-CBA7-1645-A046-6D77CF924F7F}"/>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9522967" y="8426633"/>
            <a:ext cx="4461278" cy="3064523"/>
          </a:xfrm>
          <a:prstGeom prst="rect">
            <a:avLst/>
          </a:prstGeom>
        </p:spPr>
      </p:pic>
      <p:pic>
        <p:nvPicPr>
          <p:cNvPr id="88" name="Picture 4">
            <a:extLst>
              <a:ext uri="{FF2B5EF4-FFF2-40B4-BE49-F238E27FC236}">
                <a16:creationId xmlns:a16="http://schemas.microsoft.com/office/drawing/2014/main" id="{2D490BB9-A55B-FF48-BE33-003302B51C99}"/>
              </a:ext>
            </a:extLst>
          </p:cNvPr>
          <p:cNvPicPr>
            <a:picLocks noChangeAspect="1"/>
          </p:cNvPicPr>
          <p:nvPr/>
        </p:nvPicPr>
        <p:blipFill>
          <a:blip r:embed="rId24">
            <a:alphaModFix amt="35000"/>
          </a:blip>
          <a:srcRect/>
          <a:stretch>
            <a:fillRect/>
          </a:stretch>
        </p:blipFill>
        <p:spPr>
          <a:xfrm>
            <a:off x="27786281" y="-858936"/>
            <a:ext cx="15503077" cy="7422101"/>
          </a:xfrm>
          <a:prstGeom prst="rect">
            <a:avLst/>
          </a:prstGeom>
        </p:spPr>
      </p:pic>
      <p:sp>
        <p:nvSpPr>
          <p:cNvPr id="6" name="TextBox 5">
            <a:extLst>
              <a:ext uri="{FF2B5EF4-FFF2-40B4-BE49-F238E27FC236}">
                <a16:creationId xmlns:a16="http://schemas.microsoft.com/office/drawing/2014/main" id="{34BD0AD8-F711-FB46-A4C9-B3C34400FD66}"/>
              </a:ext>
            </a:extLst>
          </p:cNvPr>
          <p:cNvSpPr txBox="1"/>
          <p:nvPr/>
        </p:nvSpPr>
        <p:spPr>
          <a:xfrm>
            <a:off x="21860540" y="17309751"/>
            <a:ext cx="481222" cy="707886"/>
          </a:xfrm>
          <a:prstGeom prst="rect">
            <a:avLst/>
          </a:prstGeom>
          <a:noFill/>
        </p:spPr>
        <p:txBody>
          <a:bodyPr wrap="none" rtlCol="0">
            <a:spAutoFit/>
          </a:bodyPr>
          <a:lstStyle/>
          <a:p>
            <a:r>
              <a:rPr lang="en-US" sz="4000" dirty="0"/>
              <a:t>A</a:t>
            </a:r>
          </a:p>
        </p:txBody>
      </p:sp>
      <p:sp>
        <p:nvSpPr>
          <p:cNvPr id="7" name="TextBox 6">
            <a:extLst>
              <a:ext uri="{FF2B5EF4-FFF2-40B4-BE49-F238E27FC236}">
                <a16:creationId xmlns:a16="http://schemas.microsoft.com/office/drawing/2014/main" id="{687BB0C7-32E5-5C43-B0CE-B0EBA8D37512}"/>
              </a:ext>
            </a:extLst>
          </p:cNvPr>
          <p:cNvSpPr txBox="1"/>
          <p:nvPr/>
        </p:nvSpPr>
        <p:spPr>
          <a:xfrm>
            <a:off x="35228119" y="16090690"/>
            <a:ext cx="463588" cy="707886"/>
          </a:xfrm>
          <a:prstGeom prst="rect">
            <a:avLst/>
          </a:prstGeom>
          <a:noFill/>
        </p:spPr>
        <p:txBody>
          <a:bodyPr wrap="none" rtlCol="0">
            <a:spAutoFit/>
          </a:bodyPr>
          <a:lstStyle/>
          <a:p>
            <a:r>
              <a:rPr lang="en-US" sz="4000" dirty="0"/>
              <a:t>B</a:t>
            </a:r>
          </a:p>
        </p:txBody>
      </p:sp>
      <p:grpSp>
        <p:nvGrpSpPr>
          <p:cNvPr id="11" name="Group 10">
            <a:extLst>
              <a:ext uri="{FF2B5EF4-FFF2-40B4-BE49-F238E27FC236}">
                <a16:creationId xmlns:a16="http://schemas.microsoft.com/office/drawing/2014/main" id="{D98DDF4F-70FA-B54D-B643-09C0BB5D4230}"/>
              </a:ext>
            </a:extLst>
          </p:cNvPr>
          <p:cNvGrpSpPr/>
          <p:nvPr/>
        </p:nvGrpSpPr>
        <p:grpSpPr>
          <a:xfrm>
            <a:off x="34043768" y="16056927"/>
            <a:ext cx="8208973" cy="6558952"/>
            <a:chOff x="34043768" y="15763809"/>
            <a:chExt cx="8208973" cy="6558952"/>
          </a:xfrm>
        </p:grpSpPr>
        <p:grpSp>
          <p:nvGrpSpPr>
            <p:cNvPr id="67" name="Group 66">
              <a:extLst>
                <a:ext uri="{FF2B5EF4-FFF2-40B4-BE49-F238E27FC236}">
                  <a16:creationId xmlns:a16="http://schemas.microsoft.com/office/drawing/2014/main" id="{6D3119C7-1947-174A-A127-EE60B31A3C7E}"/>
                </a:ext>
              </a:extLst>
            </p:cNvPr>
            <p:cNvGrpSpPr/>
            <p:nvPr/>
          </p:nvGrpSpPr>
          <p:grpSpPr>
            <a:xfrm>
              <a:off x="34043768" y="15763809"/>
              <a:ext cx="7806446" cy="6558952"/>
              <a:chOff x="2629876" y="1195901"/>
              <a:chExt cx="6932248" cy="5544261"/>
            </a:xfrm>
          </p:grpSpPr>
          <p:pic>
            <p:nvPicPr>
              <p:cNvPr id="68" name="Picture 67">
                <a:extLst>
                  <a:ext uri="{FF2B5EF4-FFF2-40B4-BE49-F238E27FC236}">
                    <a16:creationId xmlns:a16="http://schemas.microsoft.com/office/drawing/2014/main" id="{28B7AC8C-AB9B-3B49-807E-FED233589DC3}"/>
                  </a:ext>
                </a:extLst>
              </p:cNvPr>
              <p:cNvPicPr>
                <a:picLocks noChangeAspect="1"/>
              </p:cNvPicPr>
              <p:nvPr/>
            </p:nvPicPr>
            <p:blipFill>
              <a:blip r:embed="rId25"/>
              <a:stretch>
                <a:fillRect/>
              </a:stretch>
            </p:blipFill>
            <p:spPr>
              <a:xfrm>
                <a:off x="2629876" y="1195901"/>
                <a:ext cx="6018823" cy="5544261"/>
              </a:xfrm>
              <a:prstGeom prst="rect">
                <a:avLst/>
              </a:prstGeom>
            </p:spPr>
          </p:pic>
          <p:cxnSp>
            <p:nvCxnSpPr>
              <p:cNvPr id="70" name="Straight Connector 69">
                <a:extLst>
                  <a:ext uri="{FF2B5EF4-FFF2-40B4-BE49-F238E27FC236}">
                    <a16:creationId xmlns:a16="http://schemas.microsoft.com/office/drawing/2014/main" id="{0A9F6D41-4FFB-C543-8838-413A1C573100}"/>
                  </a:ext>
                </a:extLst>
              </p:cNvPr>
              <p:cNvCxnSpPr>
                <a:cxnSpLocks/>
              </p:cNvCxnSpPr>
              <p:nvPr/>
            </p:nvCxnSpPr>
            <p:spPr>
              <a:xfrm>
                <a:off x="8078746" y="2646517"/>
                <a:ext cx="1243272" cy="611741"/>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BBED84C-A95D-B448-A570-DF789134AC70}"/>
                  </a:ext>
                </a:extLst>
              </p:cNvPr>
              <p:cNvCxnSpPr>
                <a:cxnSpLocks/>
              </p:cNvCxnSpPr>
              <p:nvPr/>
            </p:nvCxnSpPr>
            <p:spPr>
              <a:xfrm flipV="1">
                <a:off x="8351107" y="4829674"/>
                <a:ext cx="1166851" cy="718549"/>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CDF1D2D-AC6A-AA4B-AEDD-6C7148DC9D6A}"/>
                  </a:ext>
                </a:extLst>
              </p:cNvPr>
              <p:cNvCxnSpPr>
                <a:cxnSpLocks/>
              </p:cNvCxnSpPr>
              <p:nvPr/>
            </p:nvCxnSpPr>
            <p:spPr>
              <a:xfrm>
                <a:off x="8078746" y="4085674"/>
                <a:ext cx="1483378" cy="727626"/>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83" name="Straight Connector 82">
              <a:extLst>
                <a:ext uri="{FF2B5EF4-FFF2-40B4-BE49-F238E27FC236}">
                  <a16:creationId xmlns:a16="http://schemas.microsoft.com/office/drawing/2014/main" id="{6151AE0A-F8AC-8D46-BBE5-19A8CCC6773D}"/>
                </a:ext>
              </a:extLst>
            </p:cNvPr>
            <p:cNvCxnSpPr>
              <a:cxnSpLocks/>
            </p:cNvCxnSpPr>
            <p:nvPr/>
          </p:nvCxnSpPr>
          <p:spPr>
            <a:xfrm flipV="1">
              <a:off x="40218595" y="18243290"/>
              <a:ext cx="1313998" cy="850055"/>
            </a:xfrm>
            <a:prstGeom prst="line">
              <a:avLst/>
            </a:prstGeom>
            <a:ln w="28575">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8AB53F2-872E-8642-AFCD-3665691131FF}"/>
                </a:ext>
              </a:extLst>
            </p:cNvPr>
            <p:cNvSpPr txBox="1"/>
            <p:nvPr/>
          </p:nvSpPr>
          <p:spPr>
            <a:xfrm>
              <a:off x="40717256" y="18909052"/>
              <a:ext cx="1535485" cy="369332"/>
            </a:xfrm>
            <a:prstGeom prst="rect">
              <a:avLst/>
            </a:prstGeom>
            <a:noFill/>
          </p:spPr>
          <p:txBody>
            <a:bodyPr wrap="none" rtlCol="0">
              <a:spAutoFit/>
            </a:bodyPr>
            <a:lstStyle/>
            <a:p>
              <a:r>
                <a:rPr lang="en-US" dirty="0">
                  <a:solidFill>
                    <a:srgbClr val="548236"/>
                  </a:solidFill>
                </a:rPr>
                <a:t>Combinations </a:t>
              </a:r>
            </a:p>
          </p:txBody>
        </p:sp>
      </p:grpSp>
      <p:pic>
        <p:nvPicPr>
          <p:cNvPr id="101" name="Audio 100">
            <a:hlinkClick r:id="" action="ppaction://media"/>
            <a:extLst>
              <a:ext uri="{FF2B5EF4-FFF2-40B4-BE49-F238E27FC236}">
                <a16:creationId xmlns:a16="http://schemas.microsoft.com/office/drawing/2014/main" id="{5176F279-3A4E-CA41-8B5C-CEC900D540EE}"/>
              </a:ext>
            </a:extLst>
          </p:cNvPr>
          <p:cNvPicPr>
            <a:picLocks noChangeAspect="1"/>
          </p:cNvPicPr>
          <p:nvPr>
            <a:audioFile r:link="rId2"/>
            <p:extLst>
              <p:ext uri="{DAA4B4D4-6D71-4841-9C94-3DE7FCFB9230}">
                <p14:media xmlns:p14="http://schemas.microsoft.com/office/powerpoint/2010/main" r:embed="rId1"/>
              </p:ext>
            </p:extLst>
          </p:nvPr>
        </p:nvPicPr>
        <p:blipFill>
          <a:blip r:embed="rId26"/>
          <a:stretch>
            <a:fillRect/>
          </a:stretch>
        </p:blipFill>
        <p:spPr>
          <a:xfrm>
            <a:off x="41771888" y="29246513"/>
            <a:ext cx="812800" cy="812800"/>
          </a:xfrm>
          <a:prstGeom prst="rect">
            <a:avLst/>
          </a:prstGeom>
        </p:spPr>
      </p:pic>
    </p:spTree>
    <p:extLst>
      <p:ext uri="{BB962C8B-B14F-4D97-AF65-F5344CB8AC3E}">
        <p14:creationId xmlns:p14="http://schemas.microsoft.com/office/powerpoint/2010/main" val="2698748296"/>
      </p:ext>
    </p:extLst>
  </p:cSld>
  <p:clrMapOvr>
    <a:masterClrMapping/>
  </p:clrMapOvr>
  <mc:AlternateContent xmlns:mc="http://schemas.openxmlformats.org/markup-compatibility/2006" xmlns:p14="http://schemas.microsoft.com/office/powerpoint/2010/main">
    <mc:Choice Requires="p14">
      <p:transition spd="slow" p14:dur="2000" advTm="145992"/>
    </mc:Choice>
    <mc:Fallback xmlns="">
      <p:transition spd="slow" advTm="145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1"/>
                </p:tgtEl>
              </p:cMediaNode>
            </p:audio>
          </p:childTnLst>
        </p:cTn>
      </p:par>
    </p:tnLst>
  </p:timing>
  <p:extLst>
    <p:ext uri="{3A86A75C-4F4B-4683-9AE1-C65F6400EC91}">
      <p14:laserTraceLst xmlns:p14="http://schemas.microsoft.com/office/powerpoint/2010/main">
        <p14:tracePtLst>
          <p14:tracePt t="30830" x="0" y="0"/>
        </p14:tracePtLst>
        <p14:tracePtLst>
          <p14:tracePt t="34502" x="9842500" y="29972000"/>
          <p14:tracePt t="34506" x="10194925" y="29216350"/>
          <p14:tracePt t="34514" x="10648950" y="28408313"/>
          <p14:tracePt t="34522" x="11255375" y="27298650"/>
          <p14:tracePt t="34530" x="11961813" y="26087388"/>
          <p14:tracePt t="34538" x="12769850" y="24774525"/>
          <p14:tracePt t="34546" x="13073063" y="24220488"/>
          <p14:tracePt t="34554" x="13728700" y="23261638"/>
          <p14:tracePt t="34562" x="13930313" y="22907625"/>
          <p14:tracePt t="34570" x="14384338" y="22151975"/>
          <p14:tracePt t="34578" x="14687550" y="21697950"/>
          <p14:tracePt t="34586" x="14990763" y="21142325"/>
          <p14:tracePt t="34594" x="15141575" y="20839113"/>
          <p14:tracePt t="34603" x="15343188" y="20486688"/>
          <p14:tracePt t="34610" x="15495588" y="20234275"/>
          <p14:tracePt t="34618" x="15544800" y="19981863"/>
          <p14:tracePt t="34626" x="15646400" y="19729450"/>
          <p14:tracePt t="34635" x="15748000" y="19426238"/>
          <p14:tracePt t="34642" x="15848013" y="19173825"/>
          <p14:tracePt t="34651" x="15898813" y="18872200"/>
          <p14:tracePt t="34658" x="16000413" y="18568988"/>
          <p14:tracePt t="34668" x="16049625" y="18265775"/>
          <p14:tracePt t="34674" x="16049625" y="18013363"/>
          <p14:tracePt t="34684" x="16100425" y="17760950"/>
          <p14:tracePt t="34689" x="16100425" y="17508538"/>
          <p14:tracePt t="34701" x="16100425" y="17256125"/>
          <p14:tracePt t="34706" x="16100425" y="17054513"/>
          <p14:tracePt t="34718" x="16100425" y="16802100"/>
          <p14:tracePt t="34721" x="16100425" y="16549688"/>
          <p14:tracePt t="34735" x="16100425" y="16095663"/>
          <p14:tracePt t="34739" x="16049625" y="15641638"/>
          <p14:tracePt t="34751" x="16049625" y="15138400"/>
          <p14:tracePt t="34754" x="16049625" y="14531975"/>
          <p14:tracePt t="34768" x="16049625" y="13725525"/>
          <p14:tracePt t="34771" x="16049625" y="12968288"/>
          <p14:tracePt t="34785" x="16100425" y="12211050"/>
          <p14:tracePt t="34790" x="16151225" y="11907838"/>
          <p14:tracePt t="34801" x="16252825" y="11303000"/>
          <p14:tracePt t="34805" x="16302038" y="10798175"/>
          <p14:tracePt t="34818" x="16403638" y="10344150"/>
          <p14:tracePt t="34819" x="16554450" y="9990138"/>
          <p14:tracePt t="34825" x="16806863" y="9436100"/>
          <p14:tracePt t="34834" x="17059275" y="9082088"/>
          <p14:tracePt t="34841" x="17362488" y="8780463"/>
          <p14:tracePt t="34851" x="17765713" y="8426450"/>
          <p14:tracePt t="34857" x="18221325" y="8023225"/>
          <p14:tracePt t="34868" x="18724563" y="7720013"/>
          <p14:tracePt t="34873" x="18976975" y="7620000"/>
          <p14:tracePt t="34884" x="19481800" y="7467600"/>
          <p14:tracePt t="34889" x="19886613" y="7265988"/>
          <p14:tracePt t="34901" x="20693063" y="7164388"/>
          <p14:tracePt t="34905" x="20896263" y="7164388"/>
          <p14:tracePt t="34918" x="21350288" y="7164388"/>
          <p14:tracePt t="34921" x="21804313" y="7164388"/>
          <p14:tracePt t="34935" x="22156738" y="7164388"/>
          <p14:tracePt t="34939" x="22409150" y="7265988"/>
          <p14:tracePt t="34951" x="22510750" y="7316788"/>
          <p14:tracePt t="34955" x="22864763" y="7467600"/>
          <p14:tracePt t="34968" x="22964775" y="7518400"/>
          <p14:tracePt t="34970" x="23066375" y="7620000"/>
          <p14:tracePt t="34977" x="23217188" y="7770813"/>
          <p14:tracePt t="34985" x="23267988" y="7870825"/>
          <p14:tracePt t="34992" x="23267988" y="7972425"/>
          <p14:tracePt t="35002" x="23267988" y="8123238"/>
          <p14:tracePt t="35008" x="23267988" y="8326438"/>
          <p14:tracePt t="35018" x="23267988" y="8678863"/>
          <p14:tracePt t="35024" x="23166388" y="9032875"/>
          <p14:tracePt t="35034" x="23015575" y="9334500"/>
          <p14:tracePt t="35040" x="22913975" y="9536113"/>
          <p14:tracePt t="35051" x="22712363" y="9890125"/>
          <p14:tracePt t="35056" x="22561550" y="10193338"/>
          <p14:tracePt t="35068" x="22459950" y="10344150"/>
          <p14:tracePt t="35072" x="22309138" y="10545763"/>
          <p14:tracePt t="35084" x="22207538" y="10696575"/>
          <p14:tracePt t="35088" x="22005925" y="10899775"/>
          <p14:tracePt t="35101" x="21855113" y="10948988"/>
          <p14:tracePt t="35105" x="21702713" y="10999788"/>
          <p14:tracePt t="35118" x="21501100" y="10999788"/>
          <p14:tracePt t="35122" x="21299488" y="10999788"/>
          <p14:tracePt t="35135" x="21047075" y="10999788"/>
          <p14:tracePt t="35137" x="20743863" y="10999788"/>
          <p14:tracePt t="35144" x="20440650" y="10999788"/>
          <p14:tracePt t="35152" x="20088225" y="10899775"/>
          <p14:tracePt t="35160" x="19785013" y="10798175"/>
          <p14:tracePt t="35169" x="19532600" y="10696575"/>
          <p14:tracePt t="35177" x="19432588" y="10647363"/>
          <p14:tracePt t="35185" x="19280188" y="10596563"/>
          <p14:tracePt t="35192" x="19078575" y="10494963"/>
          <p14:tracePt t="35201" x="18976975" y="10444163"/>
          <p14:tracePt t="35208" x="18927763" y="10344150"/>
          <p14:tracePt t="35218" x="18876963" y="10293350"/>
          <p14:tracePt t="35224" x="18826163" y="10242550"/>
          <p14:tracePt t="35234" x="18826163" y="10193338"/>
          <p14:tracePt t="35240" x="18826163" y="10142538"/>
          <p14:tracePt t="35251" x="18826163" y="9990138"/>
          <p14:tracePt t="35256" x="18826163" y="9890125"/>
          <p14:tracePt t="35268" x="18826163" y="9788525"/>
          <p14:tracePt t="35272" x="18876963" y="9536113"/>
          <p14:tracePt t="35284" x="19027775" y="9283700"/>
          <p14:tracePt t="35289" x="19229388" y="8982075"/>
          <p14:tracePt t="35301" x="19381788" y="8829675"/>
          <p14:tracePt t="35305" x="19583400" y="8577263"/>
          <p14:tracePt t="35318" x="19785013" y="8375650"/>
          <p14:tracePt t="35322" x="20037425" y="8174038"/>
          <p14:tracePt t="35334" x="20239038" y="8074025"/>
          <p14:tracePt t="35336" x="20340638" y="8023225"/>
          <p14:tracePt t="35344" x="20593050" y="7870825"/>
          <p14:tracePt t="35352" x="20794663" y="7821613"/>
          <p14:tracePt t="35359" x="20996275" y="7821613"/>
          <p14:tracePt t="35368" x="21197888" y="7821613"/>
          <p14:tracePt t="35375" x="21401088" y="7821613"/>
          <p14:tracePt t="35384" x="21753513" y="8023225"/>
          <p14:tracePt t="35392" x="22056725" y="8224838"/>
          <p14:tracePt t="35401" x="22207538" y="8375650"/>
          <p14:tracePt t="35407" x="22661563" y="8780463"/>
          <p14:tracePt t="35418" x="22964775" y="9132888"/>
          <p14:tracePt t="35423" x="23267988" y="9536113"/>
          <p14:tracePt t="35434" x="23469600" y="9990138"/>
          <p14:tracePt t="35439" x="23671213" y="10444163"/>
          <p14:tracePt t="35451" x="23823613" y="10999788"/>
          <p14:tracePt t="35455" x="23872825" y="11252200"/>
          <p14:tracePt t="35468" x="23923625" y="11655425"/>
          <p14:tracePt t="35472" x="23974425" y="11807825"/>
          <p14:tracePt t="35484" x="23974425" y="12109450"/>
          <p14:tracePt t="35488" x="23974425" y="12361863"/>
          <p14:tracePt t="35501" x="23974425" y="12514263"/>
          <p14:tracePt t="35505" x="23974425" y="12563475"/>
          <p14:tracePt t="35518" x="23974425" y="12614275"/>
          <p14:tracePt t="35520" x="23823613" y="12665075"/>
          <p14:tracePt t="35527" x="23620413" y="12715875"/>
          <p14:tracePt t="35536" x="23318788" y="12715875"/>
          <p14:tracePt t="35542" x="22864763" y="12715875"/>
          <p14:tracePt t="35551" x="22409150" y="12715875"/>
          <p14:tracePt t="35559" x="21804313" y="12715875"/>
          <p14:tracePt t="35568" x="21148675" y="12715875"/>
          <p14:tracePt t="35574" x="20542250" y="12715875"/>
          <p14:tracePt t="35584" x="20289838" y="12665075"/>
          <p14:tracePt t="35591" x="19835813" y="12563475"/>
          <p14:tracePt t="35601" x="19481800" y="12463463"/>
          <p14:tracePt t="35607" x="19381788" y="12361863"/>
          <p14:tracePt t="35618" x="19180175" y="12261850"/>
          <p14:tracePt t="35622" x="19027775" y="12109450"/>
          <p14:tracePt t="35634" x="18976975" y="12009438"/>
          <p14:tracePt t="35639" x="18927763" y="11907838"/>
          <p14:tracePt t="35646" x="18927763" y="11807825"/>
          <p14:tracePt t="35656" x="18927763" y="11555413"/>
          <p14:tracePt t="35662" x="19180175" y="11252200"/>
          <p14:tracePt t="35672" x="19685000" y="10899775"/>
          <p14:tracePt t="35678" x="20139025" y="10596563"/>
          <p14:tracePt t="35689" x="20794663" y="10193338"/>
          <p14:tracePt t="35694" x="22156738" y="9436100"/>
          <p14:tracePt t="35706" x="22661563" y="9234488"/>
          <p14:tracePt t="35710" x="23520400" y="8931275"/>
          <p14:tracePt t="35722" x="24277638" y="8678863"/>
          <p14:tracePt t="35726" x="24579263" y="8628063"/>
          <p14:tracePt t="35739" x="25134888" y="8577263"/>
          <p14:tracePt t="35743" x="25588913" y="8577263"/>
          <p14:tracePt t="35756" x="25892125" y="8577263"/>
          <p14:tracePt t="35760" x="26144538" y="8577263"/>
          <p14:tracePt t="35773" x="26195338" y="8628063"/>
          <p14:tracePt t="35776" x="26346150" y="8729663"/>
          <p14:tracePt t="35790" x="26396950" y="8829675"/>
          <p14:tracePt t="35791" x="26498550" y="8931275"/>
          <p14:tracePt t="35798" x="26547763" y="9032875"/>
          <p14:tracePt t="35807" x="26547763" y="9082088"/>
          <p14:tracePt t="35813" x="26598563" y="9183688"/>
          <p14:tracePt t="35822" x="26598563" y="9283700"/>
          <p14:tracePt t="35830" x="26649363" y="9385300"/>
          <p14:tracePt t="35839" x="26649363" y="9436100"/>
          <p14:tracePt t="35846" x="26700163" y="9536113"/>
          <p14:tracePt t="35856" x="26700163" y="9637713"/>
          <p14:tracePt t="35862" x="26700163" y="9688513"/>
          <p14:tracePt t="35872" x="26750963" y="9788525"/>
          <p14:tracePt t="35878" x="26750963" y="9890125"/>
          <p14:tracePt t="35889" x="26750963" y="9940925"/>
          <p14:tracePt t="35894" x="26750963" y="10040938"/>
          <p14:tracePt t="37330" x="26700163" y="10040938"/>
          <p14:tracePt t="37337" x="26649363" y="10040938"/>
          <p14:tracePt t="37345" x="26598563" y="10040938"/>
          <p14:tracePt t="37361" x="26547763" y="10040938"/>
          <p14:tracePt t="37369" x="26447750" y="10040938"/>
          <p14:tracePt t="37377" x="26346150" y="10040938"/>
          <p14:tracePt t="37385" x="26295350" y="10040938"/>
          <p14:tracePt t="37392" x="26195338" y="10040938"/>
          <p14:tracePt t="37400" x="26144538" y="10040938"/>
          <p14:tracePt t="37408" x="26044525" y="10040938"/>
          <p14:tracePt t="37416" x="25993725" y="9990138"/>
          <p14:tracePt t="37424" x="25942925" y="9990138"/>
          <p14:tracePt t="37432" x="25892125" y="9990138"/>
          <p14:tracePt t="37440" x="25841325" y="9990138"/>
          <p14:tracePt t="37448" x="25741313" y="9940925"/>
          <p14:tracePt t="37465" x="25690513" y="9940925"/>
          <p14:tracePt t="37473" x="25639713" y="9940925"/>
          <p14:tracePt t="37480" x="25588913" y="9940925"/>
          <p14:tracePt t="37488" x="25539700" y="9890125"/>
          <p14:tracePt t="37496" x="25488900" y="9890125"/>
          <p14:tracePt t="37512" x="25387300" y="9890125"/>
          <p14:tracePt t="37520" x="25336500" y="9839325"/>
          <p14:tracePt t="37528" x="25287288" y="9839325"/>
          <p14:tracePt t="37536" x="25236488" y="9839325"/>
          <p14:tracePt t="37544" x="25185688" y="9788525"/>
          <p14:tracePt t="37552" x="25134888" y="9788525"/>
          <p14:tracePt t="37560" x="25084088" y="9788525"/>
          <p14:tracePt t="37568" x="25034875" y="9788525"/>
          <p14:tracePt t="37584" x="24984075" y="9788525"/>
          <p14:tracePt t="37592" x="24933275" y="9739313"/>
          <p14:tracePt t="37624" x="24882475" y="9739313"/>
          <p14:tracePt t="37752" x="24933275" y="9739313"/>
          <p14:tracePt t="37768" x="24984075" y="9739313"/>
          <p14:tracePt t="37783" x="25034875" y="9739313"/>
          <p14:tracePt t="37800" x="25134888" y="9788525"/>
          <p14:tracePt t="37807" x="25236488" y="9788525"/>
          <p14:tracePt t="37815" x="25387300" y="9788525"/>
          <p14:tracePt t="37823" x="25741313" y="9788525"/>
          <p14:tracePt t="37831" x="26044525" y="9788525"/>
          <p14:tracePt t="37840" x="26850975" y="9788525"/>
          <p14:tracePt t="37847" x="27557413" y="9788525"/>
          <p14:tracePt t="37855" x="28416250" y="9788525"/>
          <p14:tracePt t="37863" x="29525913" y="9788525"/>
          <p14:tracePt t="37870" x="30787975" y="9788525"/>
          <p14:tracePt t="37879" x="32100838" y="9788525"/>
          <p14:tracePt t="37886" x="33564513" y="9788525"/>
          <p14:tracePt t="37895" x="34977388" y="9788525"/>
          <p14:tracePt t="37903" x="35583813" y="9788525"/>
          <p14:tracePt t="37911" x="36693475" y="9890125"/>
          <p14:tracePt t="37918" x="37703125" y="10040938"/>
          <p14:tracePt t="37926" x="38055550" y="10091738"/>
          <p14:tracePt t="37935" x="38307963" y="10142538"/>
          <p14:tracePt t="37943" x="38712775" y="10242550"/>
          <p14:tracePt t="37951" x="39065200" y="10293350"/>
          <p14:tracePt t="37958" x="39266813" y="10344150"/>
          <p14:tracePt t="37967" x="39419213" y="10394950"/>
          <p14:tracePt t="37974" x="39470013" y="10394950"/>
          <p14:tracePt t="37982" x="39519225" y="10444163"/>
          <p14:tracePt t="37990" x="39570025" y="10444163"/>
          <p14:tracePt t="38079" x="39570025" y="10394950"/>
          <p14:tracePt t="38110" x="39570025" y="10344150"/>
          <p14:tracePt t="38134" x="39519225" y="10344150"/>
          <p14:tracePt t="38150" x="39519225" y="10293350"/>
          <p14:tracePt t="38158" x="39470013" y="10293350"/>
          <p14:tracePt t="38166" x="39419213" y="10293350"/>
          <p14:tracePt t="38174" x="39419213" y="10242550"/>
          <p14:tracePt t="38182" x="39368413" y="10242550"/>
          <p14:tracePt t="38191" x="39266813" y="10193338"/>
          <p14:tracePt t="38197" x="39217600" y="10193338"/>
          <p14:tracePt t="38206" x="39065200" y="10142538"/>
          <p14:tracePt t="38214" x="39014400" y="10091738"/>
          <p14:tracePt t="38221" x="38863588" y="10040938"/>
          <p14:tracePt t="38230" x="38712775" y="9990138"/>
          <p14:tracePt t="38238" x="38560375" y="9940925"/>
          <p14:tracePt t="38245" x="38409563" y="9890125"/>
          <p14:tracePt t="38253" x="38157150" y="9788525"/>
          <p14:tracePt t="38263" x="38006338" y="9788525"/>
          <p14:tracePt t="38270" x="37803138" y="9688513"/>
          <p14:tracePt t="38277" x="37703125" y="9688513"/>
          <p14:tracePt t="38285" x="37550725" y="9637713"/>
          <p14:tracePt t="38293" x="37450713" y="9586913"/>
          <p14:tracePt t="38302" x="37349113" y="9536113"/>
          <p14:tracePt t="38309" x="37298313" y="9536113"/>
          <p14:tracePt t="38317" x="37249100" y="9536113"/>
          <p14:tracePt t="38325" x="37198300" y="9536113"/>
          <p14:tracePt t="39323" x="37249100" y="9536113"/>
          <p14:tracePt t="39330" x="37298313" y="9536113"/>
          <p14:tracePt t="39338" x="37399913" y="9536113"/>
          <p14:tracePt t="39346" x="37501513" y="9536113"/>
          <p14:tracePt t="39354" x="37803138" y="9536113"/>
          <p14:tracePt t="39362" x="38055550" y="9536113"/>
          <p14:tracePt t="39370" x="38307963" y="9536113"/>
          <p14:tracePt t="39378" x="38611175" y="9536113"/>
          <p14:tracePt t="39385" x="38965188" y="9536113"/>
          <p14:tracePt t="39394" x="39368413" y="9536113"/>
          <p14:tracePt t="39401" x="39771638" y="9536113"/>
          <p14:tracePt t="39409" x="40125650" y="9536113"/>
          <p14:tracePt t="39417" x="40478075" y="9586913"/>
          <p14:tracePt t="39425" x="40579675" y="9586913"/>
          <p14:tracePt t="39433" x="40781288" y="9637713"/>
          <p14:tracePt t="39441" x="40933688" y="9637713"/>
          <p14:tracePt t="39449" x="41033700" y="9688513"/>
          <p14:tracePt t="39457" x="41084500" y="9688513"/>
          <p14:tracePt t="39465" x="41135300" y="9688513"/>
          <p14:tracePt t="39474" x="41135300" y="9739313"/>
          <p14:tracePt t="39481" x="41186100" y="9739313"/>
          <p14:tracePt t="41834" x="41135300" y="9739313"/>
          <p14:tracePt t="41841" x="40933688" y="9739313"/>
          <p14:tracePt t="41848" x="40781288" y="9788525"/>
          <p14:tracePt t="41857" x="40630475" y="9839325"/>
          <p14:tracePt t="41865" x="40528875" y="9890125"/>
          <p14:tracePt t="41872" x="40378063" y="9990138"/>
          <p14:tracePt t="41880" x="40276463" y="10040938"/>
          <p14:tracePt t="41889" x="40176450" y="10142538"/>
          <p14:tracePt t="41896" x="39924038" y="10242550"/>
          <p14:tracePt t="41904" x="39722425" y="10344150"/>
          <p14:tracePt t="41912" x="39570025" y="10444163"/>
          <p14:tracePt t="41920" x="39368413" y="10545763"/>
          <p14:tracePt t="41928" x="39166800" y="10647363"/>
          <p14:tracePt t="41936" x="38914388" y="10747375"/>
          <p14:tracePt t="41944" x="38661975" y="10848975"/>
          <p14:tracePt t="41952" x="38358763" y="10948988"/>
          <p14:tracePt t="41961" x="38055550" y="10999788"/>
          <p14:tracePt t="41968" x="37703125" y="10999788"/>
          <p14:tracePt t="41977" x="37096700" y="11050588"/>
          <p14:tracePt t="41984" x="36642675" y="11050588"/>
          <p14:tracePt t="41993" x="36087050" y="11050588"/>
          <p14:tracePt t="42000" x="35482213" y="11050588"/>
          <p14:tracePt t="42010" x="34775775" y="10999788"/>
          <p14:tracePt t="42016" x="33513713" y="10747375"/>
          <p14:tracePt t="42026" x="33008888" y="10647363"/>
          <p14:tracePt t="42032" x="32151638" y="10494963"/>
          <p14:tracePt t="42043" x="31242000" y="10394950"/>
          <p14:tracePt t="42048" x="30283150" y="10193338"/>
          <p14:tracePt t="42060" x="29425900" y="10040938"/>
          <p14:tracePt t="42063" x="29021088" y="9990138"/>
          <p14:tracePt t="42076" x="28314650" y="9839325"/>
          <p14:tracePt t="42080" x="27709813" y="9739313"/>
          <p14:tracePt t="42093" x="27154188" y="9586913"/>
          <p14:tracePt t="42097" x="26649363" y="9486900"/>
          <p14:tracePt t="42110" x="26295350" y="9385300"/>
          <p14:tracePt t="42114" x="26195338" y="9385300"/>
          <p14:tracePt t="42127" x="25993725" y="9334500"/>
          <p14:tracePt t="42129" x="25841325" y="9283700"/>
          <p14:tracePt t="42136" x="25741313" y="9234488"/>
          <p14:tracePt t="42144" x="25639713" y="9234488"/>
          <p14:tracePt t="42151" x="25588913" y="9183688"/>
          <p14:tracePt t="42168" x="25539700" y="9183688"/>
          <p14:tracePt t="42176" x="25488900" y="9183688"/>
          <p14:tracePt t="42183" x="25438100" y="9183688"/>
          <p14:tracePt t="42191" x="25387300" y="9183688"/>
          <p14:tracePt t="42208" x="25336500" y="9183688"/>
          <p14:tracePt t="42216" x="25287288" y="9183688"/>
          <p14:tracePt t="42223" x="25236488" y="9183688"/>
          <p14:tracePt t="42232" x="25134888" y="9183688"/>
          <p14:tracePt t="42239" x="25034875" y="9183688"/>
          <p14:tracePt t="42247" x="24984075" y="9183688"/>
          <p14:tracePt t="42255" x="24882475" y="9183688"/>
          <p14:tracePt t="42263" x="24782463" y="9183688"/>
          <p14:tracePt t="42271" x="24680863" y="9183688"/>
          <p14:tracePt t="42279" x="24579263" y="9183688"/>
          <p14:tracePt t="42287" x="24479250" y="9183688"/>
          <p14:tracePt t="42295" x="24377650" y="9183688"/>
          <p14:tracePt t="42303" x="24226838" y="9183688"/>
          <p14:tracePt t="42311" x="24125238" y="9183688"/>
          <p14:tracePt t="42319" x="24025225" y="9183688"/>
          <p14:tracePt t="42327" x="23923625" y="9183688"/>
          <p14:tracePt t="42335" x="23823613" y="9183688"/>
          <p14:tracePt t="42344" x="23722013" y="9183688"/>
          <p14:tracePt t="42351" x="23620413" y="9183688"/>
          <p14:tracePt t="42360" x="23571200" y="9183688"/>
          <p14:tracePt t="42367" x="23469600" y="9183688"/>
          <p14:tracePt t="42376" x="23418800" y="9183688"/>
          <p14:tracePt t="42383" x="23368000" y="9183688"/>
          <p14:tracePt t="42399" x="23318788" y="9183688"/>
          <p14:tracePt t="42464" x="23318788" y="9132888"/>
          <p14:tracePt t="42566" x="23318788" y="9082088"/>
          <p14:tracePt t="42615" x="23368000" y="9082088"/>
          <p14:tracePt t="42671" x="23418800" y="9082088"/>
          <p14:tracePt t="42758" x="23469600" y="9082088"/>
          <p14:tracePt t="43077" x="23520400" y="9082088"/>
          <p14:tracePt t="43109" x="23571200" y="9082088"/>
          <p14:tracePt t="43116" x="23620413" y="9082088"/>
          <p14:tracePt t="43133" x="23671213" y="9082088"/>
          <p14:tracePt t="43141" x="23772813" y="9082088"/>
          <p14:tracePt t="43148" x="23823613" y="9082088"/>
          <p14:tracePt t="43156" x="23974425" y="9082088"/>
          <p14:tracePt t="43164" x="24076025" y="9082088"/>
          <p14:tracePt t="43172" x="24226838" y="9082088"/>
          <p14:tracePt t="43180" x="24277638" y="9082088"/>
          <p14:tracePt t="43188" x="24428450" y="9082088"/>
          <p14:tracePt t="43196" x="24579263" y="9082088"/>
          <p14:tracePt t="43204" x="24680863" y="9082088"/>
          <p14:tracePt t="43212" x="24731663" y="9082088"/>
          <p14:tracePt t="43220" x="24831675" y="9082088"/>
          <p14:tracePt t="43228" x="24933275" y="9082088"/>
          <p14:tracePt t="43236" x="24984075" y="9082088"/>
          <p14:tracePt t="43244" x="25034875" y="9082088"/>
          <p14:tracePt t="43252" x="25084088" y="9082088"/>
          <p14:tracePt t="43260" x="25134888" y="9082088"/>
          <p14:tracePt t="43267" x="25185688" y="9082088"/>
          <p14:tracePt t="43283" x="25236488" y="9082088"/>
          <p14:tracePt t="43293" x="25287288" y="9032875"/>
          <p14:tracePt t="43300" x="25336500" y="9032875"/>
          <p14:tracePt t="43310" x="25387300" y="9032875"/>
          <p14:tracePt t="43316" x="25488900" y="9032875"/>
          <p14:tracePt t="43326" x="25639713" y="8982075"/>
          <p14:tracePt t="43331" x="25741313" y="8982075"/>
          <p14:tracePt t="43343" x="25892125" y="8931275"/>
          <p14:tracePt t="43347" x="25993725" y="8931275"/>
          <p14:tracePt t="43360" x="26195338" y="8931275"/>
          <p14:tracePt t="43363" x="26346150" y="8880475"/>
          <p14:tracePt t="43376" x="26547763" y="8880475"/>
          <p14:tracePt t="43379" x="26750963" y="8829675"/>
          <p14:tracePt t="43393" x="26952575" y="8829675"/>
          <p14:tracePt t="43397" x="27255788" y="8829675"/>
          <p14:tracePt t="43410" x="27557413" y="8829675"/>
          <p14:tracePt t="43413" x="27860625" y="8780463"/>
          <p14:tracePt t="43427" x="28163838" y="8780463"/>
          <p14:tracePt t="43429" x="28516263" y="8780463"/>
          <p14:tracePt t="43436" x="28819475" y="8780463"/>
          <p14:tracePt t="43444" x="29071888" y="8780463"/>
          <p14:tracePt t="43451" x="29425900" y="8780463"/>
          <p14:tracePt t="43460" x="29778325" y="8780463"/>
          <p14:tracePt t="43467" x="30081538" y="8780463"/>
          <p14:tracePt t="43476" x="30384750" y="8780463"/>
          <p14:tracePt t="43484" x="30687963" y="8780463"/>
          <p14:tracePt t="43493" x="30989588" y="8780463"/>
          <p14:tracePt t="43499" x="31242000" y="8780463"/>
          <p14:tracePt t="43510" x="31545213" y="8829675"/>
          <p14:tracePt t="43515" x="31899225" y="8829675"/>
          <p14:tracePt t="43526" x="32200850" y="8880475"/>
          <p14:tracePt t="43531" x="32504063" y="8880475"/>
          <p14:tracePt t="43543" x="32756475" y="8880475"/>
          <p14:tracePt t="43547" x="33008888" y="8880475"/>
          <p14:tracePt t="43560" x="33210500" y="8880475"/>
          <p14:tracePt t="43563" x="33362900" y="8880475"/>
          <p14:tracePt t="43576" x="33513713" y="8880475"/>
          <p14:tracePt t="43580" x="33664525" y="8880475"/>
          <p14:tracePt t="43593" x="33766125" y="8880475"/>
          <p14:tracePt t="43597" x="33867725" y="8880475"/>
          <p14:tracePt t="43610" x="33967738" y="8880475"/>
          <p14:tracePt t="43614" x="34018538" y="8880475"/>
          <p14:tracePt t="43627" x="34118550" y="8880475"/>
          <p14:tracePt t="43629" x="34169350" y="8880475"/>
          <p14:tracePt t="43644" x="34220150" y="8880475"/>
          <p14:tracePt t="43651" x="34270950" y="8880475"/>
          <p14:tracePt t="43658" x="34321750" y="8829675"/>
          <p14:tracePt t="43666" x="34421763" y="8829675"/>
          <p14:tracePt t="43674" x="34472563" y="8829675"/>
          <p14:tracePt t="43683" x="34574163" y="8780463"/>
          <p14:tracePt t="43691" x="34674175" y="8780463"/>
          <p14:tracePt t="43698" x="34775775" y="8780463"/>
          <p14:tracePt t="43706" x="34826575" y="8780463"/>
          <p14:tracePt t="43714" x="34977388" y="8780463"/>
          <p14:tracePt t="43722" x="35078988" y="8729663"/>
          <p14:tracePt t="43730" x="35280600" y="8729663"/>
          <p14:tracePt t="43738" x="35331400" y="8729663"/>
          <p14:tracePt t="43746" x="35431413" y="8729663"/>
          <p14:tracePt t="43754" x="35583813" y="8729663"/>
          <p14:tracePt t="43762" x="35683825" y="8729663"/>
          <p14:tracePt t="43770" x="35785425" y="8729663"/>
          <p14:tracePt t="43778" x="35885438" y="8729663"/>
          <p14:tracePt t="43786" x="35987038" y="8729663"/>
          <p14:tracePt t="43794" x="36087050" y="8729663"/>
          <p14:tracePt t="43802" x="36188650" y="8729663"/>
          <p14:tracePt t="43818" x="36239450" y="8729663"/>
          <p14:tracePt t="43826" x="36290250" y="8780463"/>
          <p14:tracePt t="43834" x="36339463" y="8780463"/>
          <p14:tracePt t="43898" x="36339463" y="8829675"/>
          <p14:tracePt t="44154" x="36441063" y="8829675"/>
          <p14:tracePt t="44161" x="36591875" y="8780463"/>
          <p14:tracePt t="44169" x="36795075" y="8780463"/>
          <p14:tracePt t="44177" x="36895088" y="8729663"/>
          <p14:tracePt t="44185" x="37047488" y="8729663"/>
          <p14:tracePt t="44193" x="37147500" y="8678863"/>
          <p14:tracePt t="44201" x="37249100" y="8678863"/>
          <p14:tracePt t="44208" x="37399913" y="8678863"/>
          <p14:tracePt t="44217" x="37601525" y="8678863"/>
          <p14:tracePt t="44224" x="37853938" y="8628063"/>
          <p14:tracePt t="44232" x="38106350" y="8577263"/>
          <p14:tracePt t="44241" x="38358763" y="8577263"/>
          <p14:tracePt t="44249" x="38661975" y="8528050"/>
          <p14:tracePt t="44257" x="38914388" y="8477250"/>
          <p14:tracePt t="44264" x="39166800" y="8477250"/>
          <p14:tracePt t="44272" x="39317613" y="8477250"/>
          <p14:tracePt t="44280" x="39470013" y="8477250"/>
          <p14:tracePt t="44288" x="39671625" y="8426450"/>
          <p14:tracePt t="44296" x="39822438" y="8426450"/>
          <p14:tracePt t="44304" x="39974838" y="8426450"/>
          <p14:tracePt t="44312" x="40074850" y="8426450"/>
          <p14:tracePt t="44320" x="40176450" y="8426450"/>
          <p14:tracePt t="44328" x="40227250" y="8426450"/>
          <p14:tracePt t="44336" x="40276463" y="8426450"/>
          <p14:tracePt t="44344" x="40378063" y="8426450"/>
          <p14:tracePt t="44352" x="40428863" y="8426450"/>
          <p14:tracePt t="44360" x="40478075" y="8426450"/>
          <p14:tracePt t="44368" x="40528875" y="8426450"/>
          <p14:tracePt t="44377" x="40579675" y="8426450"/>
          <p14:tracePt t="44384" x="40630475" y="8426450"/>
          <p14:tracePt t="44393" x="40681275" y="8477250"/>
          <p14:tracePt t="44400" x="40730488" y="8477250"/>
          <p14:tracePt t="44416" x="40781288" y="8477250"/>
          <p14:tracePt t="44426" x="40781288" y="8528050"/>
          <p14:tracePt t="44440" x="40832088" y="8528050"/>
          <p14:tracePt t="44472" x="40882888" y="8528050"/>
          <p14:tracePt t="44504" x="40933688" y="8528050"/>
          <p14:tracePt t="44543" x="40982900" y="8528050"/>
          <p14:tracePt t="44664" x="40933688" y="8528050"/>
          <p14:tracePt t="44687" x="40882888" y="8528050"/>
          <p14:tracePt t="44695" x="40832088" y="8528050"/>
          <p14:tracePt t="44703" x="40781288" y="8528050"/>
          <p14:tracePt t="44711" x="40630475" y="8528050"/>
          <p14:tracePt t="44719" x="40528875" y="8528050"/>
          <p14:tracePt t="44727" x="40428863" y="8528050"/>
          <p14:tracePt t="44735" x="40227250" y="8528050"/>
          <p14:tracePt t="44743" x="40024050" y="8528050"/>
          <p14:tracePt t="44751" x="39771638" y="8528050"/>
          <p14:tracePt t="44759" x="39470013" y="8528050"/>
          <p14:tracePt t="44767" x="39014400" y="8528050"/>
          <p14:tracePt t="44774" x="38812788" y="8528050"/>
          <p14:tracePt t="44782" x="38460363" y="8528050"/>
          <p14:tracePt t="44790" x="38106350" y="8528050"/>
          <p14:tracePt t="44799" x="38006338" y="8528050"/>
          <p14:tracePt t="44806" x="37803138" y="8528050"/>
          <p14:tracePt t="44815" x="37601525" y="8528050"/>
          <p14:tracePt t="44822" x="37501513" y="8528050"/>
          <p14:tracePt t="44830" x="37349113" y="8528050"/>
          <p14:tracePt t="44838" x="37298313" y="8528050"/>
          <p14:tracePt t="44846" x="37249100" y="8528050"/>
          <p14:tracePt t="44911" x="37298313" y="8528050"/>
          <p14:tracePt t="44918" x="37349113" y="8528050"/>
          <p14:tracePt t="44926" x="37652325" y="8528050"/>
          <p14:tracePt t="44934" x="37904738" y="8528050"/>
          <p14:tracePt t="44942" x="38258750" y="8528050"/>
          <p14:tracePt t="44950" x="38763575" y="8577263"/>
          <p14:tracePt t="44958" x="39368413" y="8678863"/>
          <p14:tracePt t="44966" x="39671625" y="8729663"/>
          <p14:tracePt t="44974" x="40176450" y="8829675"/>
          <p14:tracePt t="44982" x="40327263" y="8829675"/>
          <p14:tracePt t="44990" x="40579675" y="8880475"/>
          <p14:tracePt t="44998" x="40832088" y="8931275"/>
          <p14:tracePt t="45006" x="40982900" y="8982075"/>
          <p14:tracePt t="45014" x="41084500" y="8982075"/>
          <p14:tracePt t="45022" x="41135300" y="8982075"/>
          <p14:tracePt t="45062" x="41033700" y="8982075"/>
          <p14:tracePt t="45070" x="40730488" y="8931275"/>
          <p14:tracePt t="45078" x="40428863" y="8880475"/>
          <p14:tracePt t="45085" x="39924038" y="8729663"/>
          <p14:tracePt t="45094" x="39317613" y="8628063"/>
          <p14:tracePt t="45101" x="38712775" y="8528050"/>
          <p14:tracePt t="45110" x="38409563" y="8426450"/>
          <p14:tracePt t="45117" x="37853938" y="8326438"/>
          <p14:tracePt t="45126" x="37703125" y="8275638"/>
          <p14:tracePt t="45133" x="37399913" y="8174038"/>
          <p14:tracePt t="45141" x="37147500" y="8123238"/>
          <p14:tracePt t="45149" x="36996688" y="8074025"/>
          <p14:tracePt t="45157" x="36895088" y="8023225"/>
          <p14:tracePt t="45189" x="36895088" y="7972425"/>
          <p14:tracePt t="45213" x="36945888" y="7972425"/>
          <p14:tracePt t="45221" x="37047488" y="7972425"/>
          <p14:tracePt t="45229" x="37198300" y="7972425"/>
          <p14:tracePt t="45237" x="37298313" y="7972425"/>
          <p14:tracePt t="45245" x="37399913" y="7972425"/>
          <p14:tracePt t="45253" x="37550725" y="8023225"/>
          <p14:tracePt t="45261" x="37601525" y="8023225"/>
          <p14:tracePt t="45269" x="37703125" y="8023225"/>
          <p14:tracePt t="45277" x="37753925" y="8074025"/>
          <p14:tracePt t="45285" x="37803138" y="8074025"/>
          <p14:tracePt t="45310" x="37853938" y="8074025"/>
          <p14:tracePt t="45453" x="37853938" y="8123238"/>
          <p14:tracePt t="45565" x="37904738" y="8123238"/>
          <p14:tracePt t="45580" x="37955538" y="8174038"/>
          <p14:tracePt t="45588" x="38006338" y="8174038"/>
          <p14:tracePt t="45596" x="38157150" y="8174038"/>
          <p14:tracePt t="45604" x="38307963" y="8224838"/>
          <p14:tracePt t="45612" x="38460363" y="8275638"/>
          <p14:tracePt t="45619" x="38712775" y="8375650"/>
          <p14:tracePt t="45628" x="38965188" y="8477250"/>
          <p14:tracePt t="45636" x="39217600" y="8528050"/>
          <p14:tracePt t="45644" x="39470013" y="8577263"/>
          <p14:tracePt t="45651" x="39570025" y="8628063"/>
          <p14:tracePt t="45659" x="39722425" y="8678863"/>
          <p14:tracePt t="45667" x="39873238" y="8678863"/>
          <p14:tracePt t="45676" x="39974838" y="8729663"/>
          <p14:tracePt t="45683" x="40024050" y="8729663"/>
          <p14:tracePt t="45691" x="40074850" y="8729663"/>
          <p14:tracePt t="45699" x="40125650" y="8780463"/>
          <p14:tracePt t="45724" x="40176450" y="8780463"/>
          <p14:tracePt t="45851" x="40176450" y="8829675"/>
          <p14:tracePt t="45876" x="40125650" y="8829675"/>
          <p14:tracePt t="46035" x="40074850" y="8829675"/>
          <p14:tracePt t="46051" x="40074850" y="8780463"/>
          <p14:tracePt t="46059" x="40024050" y="8780463"/>
          <p14:tracePt t="46075" x="39924038" y="8729663"/>
          <p14:tracePt t="46082" x="39873238" y="8729663"/>
          <p14:tracePt t="46090" x="39771638" y="8678863"/>
          <p14:tracePt t="46098" x="39722425" y="8628063"/>
          <p14:tracePt t="46106" x="39620825" y="8628063"/>
          <p14:tracePt t="46114" x="39470013" y="8577263"/>
          <p14:tracePt t="46122" x="39368413" y="8528050"/>
          <p14:tracePt t="46130" x="39266813" y="8528050"/>
          <p14:tracePt t="46138" x="39166800" y="8477250"/>
          <p14:tracePt t="46146" x="39065200" y="8426450"/>
          <p14:tracePt t="46154" x="38965188" y="8426450"/>
          <p14:tracePt t="46162" x="38914388" y="8426450"/>
          <p14:tracePt t="46170" x="38812788" y="8375650"/>
          <p14:tracePt t="46179" x="38763575" y="8375650"/>
          <p14:tracePt t="46193" x="38712775" y="8375650"/>
          <p14:tracePt t="46258" x="38712775" y="8326438"/>
          <p14:tracePt t="46290" x="38763575" y="8326438"/>
          <p14:tracePt t="46297" x="38863588" y="8326438"/>
          <p14:tracePt t="46305" x="39014400" y="8326438"/>
          <p14:tracePt t="46313" x="39166800" y="8326438"/>
          <p14:tracePt t="46321" x="39419213" y="8326438"/>
          <p14:tracePt t="46330" x="39722425" y="8326438"/>
          <p14:tracePt t="46337" x="39974838" y="8326438"/>
          <p14:tracePt t="46346" x="40074850" y="8326438"/>
          <p14:tracePt t="46353" x="40276463" y="8326438"/>
          <p14:tracePt t="46361" x="40428863" y="8326438"/>
          <p14:tracePt t="46369" x="40528875" y="8326438"/>
          <p14:tracePt t="46377" x="40579675" y="8326438"/>
          <p14:tracePt t="46385" x="40630475" y="8326438"/>
          <p14:tracePt t="46393" x="40681275" y="8375650"/>
          <p14:tracePt t="46434" x="40630475" y="8375650"/>
          <p14:tracePt t="46441" x="40528875" y="8375650"/>
          <p14:tracePt t="46449" x="40227250" y="8375650"/>
          <p14:tracePt t="46457" x="39873238" y="8375650"/>
          <p14:tracePt t="46465" x="39671625" y="8375650"/>
          <p14:tracePt t="46472" x="39368413" y="8375650"/>
          <p14:tracePt t="46480" x="39217600" y="8375650"/>
          <p14:tracePt t="46489" x="39014400" y="8375650"/>
          <p14:tracePt t="46496" x="38812788" y="8375650"/>
          <p14:tracePt t="46504" x="38712775" y="8326438"/>
          <p14:tracePt t="46513" x="38661975" y="8326438"/>
          <p14:tracePt t="46521" x="38611175" y="8326438"/>
          <p14:tracePt t="46576" x="38712775" y="8326438"/>
          <p14:tracePt t="46585" x="38863588" y="8326438"/>
          <p14:tracePt t="46592" x="39014400" y="8326438"/>
          <p14:tracePt t="46600" x="39166800" y="8326438"/>
          <p14:tracePt t="46608" x="39368413" y="8326438"/>
          <p14:tracePt t="46616" x="39470013" y="8326438"/>
          <p14:tracePt t="46624" x="39620825" y="8326438"/>
          <p14:tracePt t="46632" x="39771638" y="8326438"/>
          <p14:tracePt t="46640" x="39873238" y="8375650"/>
          <p14:tracePt t="46648" x="39924038" y="8375650"/>
          <p14:tracePt t="46656" x="39974838" y="8375650"/>
          <p14:tracePt t="46672" x="40024050" y="8426450"/>
          <p14:tracePt t="46736" x="40024050" y="8477250"/>
          <p14:tracePt t="46800" x="40024050" y="8528050"/>
          <p14:tracePt t="48722" x="40125650" y="8577263"/>
          <p14:tracePt t="48730" x="40378063" y="8729663"/>
          <p14:tracePt t="48737" x="40681275" y="8982075"/>
          <p14:tracePt t="48745" x="40982900" y="9283700"/>
          <p14:tracePt t="48753" x="41286113" y="9586913"/>
          <p14:tracePt t="48761" x="41538525" y="9990138"/>
          <p14:tracePt t="48769" x="41841738" y="10444163"/>
          <p14:tracePt t="48777" x="42346563" y="11353800"/>
          <p14:tracePt t="49584" x="34472563" y="30124400"/>
          <p14:tracePt t="49590" x="34472563" y="30022800"/>
          <p14:tracePt t="49598" x="34421763" y="29871988"/>
          <p14:tracePt t="49606" x="34421763" y="29719588"/>
          <p14:tracePt t="49614" x="34370963" y="29619575"/>
          <p14:tracePt t="49622" x="34370963" y="29568775"/>
          <p14:tracePt t="49630" x="34370963" y="29467175"/>
          <p14:tracePt t="49638" x="34370963" y="29367163"/>
          <p14:tracePt t="49646" x="34370963" y="29316363"/>
          <p14:tracePt t="49654" x="34370963" y="29265563"/>
          <p14:tracePt t="49661" x="34370963" y="29216350"/>
          <p14:tracePt t="49670" x="34370963" y="29165550"/>
          <p14:tracePt t="49678" x="34370963" y="29114750"/>
          <p14:tracePt t="49694" x="34370963" y="29063950"/>
          <p14:tracePt t="49702" x="34370963" y="29013150"/>
          <p14:tracePt t="49750" x="34370963" y="28963938"/>
          <p14:tracePt t="49822" x="34321750" y="28963938"/>
          <p14:tracePt t="49870" x="34270950" y="29013150"/>
          <p14:tracePt t="49886" x="34270950" y="29063950"/>
          <p14:tracePt t="49893" x="34220150" y="29063950"/>
          <p14:tracePt t="49901" x="34220150" y="29114750"/>
          <p14:tracePt t="49909" x="34220150" y="29165550"/>
          <p14:tracePt t="49917" x="34169350" y="29216350"/>
          <p14:tracePt t="49933" x="34118550" y="29265563"/>
          <p14:tracePt t="49958" x="34118550" y="29316363"/>
          <p14:tracePt t="49965" x="34069338" y="29316363"/>
          <p14:tracePt t="49973" x="34069338" y="29367163"/>
          <p14:tracePt t="50014" x="34069338" y="29417963"/>
          <p14:tracePt t="50069" x="34069338" y="29467175"/>
          <p14:tracePt t="50117" x="34069338" y="29517975"/>
          <p14:tracePt t="50165" x="34069338" y="29568775"/>
          <p14:tracePt t="50229" x="34118550" y="29619575"/>
          <p14:tracePt t="50260" x="34169350" y="29619575"/>
          <p14:tracePt t="52429" x="34472563" y="29619575"/>
          <p14:tracePt t="52436" x="35179000" y="29467175"/>
          <p14:tracePt t="52444" x="36087050" y="29367163"/>
          <p14:tracePt t="52452" x="36895088" y="29316363"/>
          <p14:tracePt t="52459" x="38006338" y="29265563"/>
          <p14:tracePt t="52467" x="39014400" y="29265563"/>
          <p14:tracePt t="52476" x="40176450" y="29265563"/>
          <p14:tracePt t="52484" x="42548175" y="29265563"/>
          <p14:tracePt t="59420" x="38409563" y="29922788"/>
          <p14:tracePt t="59425" x="38661975" y="29719588"/>
          <p14:tracePt t="59433" x="39116000" y="29316363"/>
          <p14:tracePt t="59441" x="39519225" y="28963938"/>
          <p14:tracePt t="59449" x="39873238" y="28711525"/>
          <p14:tracePt t="59457" x="39974838" y="28609925"/>
          <p14:tracePt t="59465" x="40176450" y="28408313"/>
          <p14:tracePt t="59473" x="40327263" y="28306713"/>
          <p14:tracePt t="59481" x="40428863" y="28206700"/>
          <p14:tracePt t="59489" x="40478075" y="28155900"/>
          <p14:tracePt t="59497" x="40528875" y="28105100"/>
          <p14:tracePt t="59505" x="40579675" y="28105100"/>
          <p14:tracePt t="59520" x="40579675" y="28054300"/>
          <p14:tracePt t="61658" x="40579675" y="27954288"/>
          <p14:tracePt t="61666" x="40528875" y="27903488"/>
          <p14:tracePt t="61674" x="40528875" y="27803475"/>
          <p14:tracePt t="61682" x="40428863" y="27651075"/>
          <p14:tracePt t="61689" x="40378063" y="27500263"/>
          <p14:tracePt t="61697" x="40378063" y="27347863"/>
          <p14:tracePt t="61706" x="40276463" y="27146250"/>
          <p14:tracePt t="61713" x="40227250" y="26893838"/>
          <p14:tracePt t="61723" x="40125650" y="26641425"/>
          <p14:tracePt t="61730" x="40024050" y="26390600"/>
          <p14:tracePt t="61737" x="39924038" y="26087388"/>
          <p14:tracePt t="61746" x="39822438" y="25834975"/>
          <p14:tracePt t="61753" x="39722425" y="25582563"/>
          <p14:tracePt t="61762" x="39620825" y="25330150"/>
          <p14:tracePt t="61769" x="39519225" y="25077738"/>
          <p14:tracePt t="61777" x="39470013" y="24876125"/>
          <p14:tracePt t="61785" x="39368413" y="24674513"/>
          <p14:tracePt t="61793" x="39266813" y="24472900"/>
          <p14:tracePt t="61801" x="39166800" y="24320500"/>
          <p14:tracePt t="61810" x="39116000" y="24118888"/>
          <p14:tracePt t="61817" x="39014400" y="23917275"/>
          <p14:tracePt t="61825" x="39014400" y="23817263"/>
          <p14:tracePt t="61833" x="38914388" y="23664863"/>
          <p14:tracePt t="61841" x="38863588" y="23564850"/>
          <p14:tracePt t="61849" x="38763575" y="23412450"/>
          <p14:tracePt t="61857" x="38712775" y="23361650"/>
          <p14:tracePt t="61865" x="38661975" y="23261638"/>
          <p14:tracePt t="61873" x="38611175" y="23210838"/>
          <p14:tracePt t="61881" x="38511163" y="23110825"/>
          <p14:tracePt t="61889" x="38460363" y="23060025"/>
          <p14:tracePt t="61897" x="38409563" y="23060025"/>
          <p14:tracePt t="61906" x="38358763" y="23009225"/>
          <p14:tracePt t="61913" x="38307963" y="22958425"/>
          <p14:tracePt t="61922" x="38258750" y="22958425"/>
          <p14:tracePt t="61929" x="38207950" y="22958425"/>
          <p14:tracePt t="61938" x="38157150" y="22958425"/>
          <p14:tracePt t="61945" x="38106350" y="22907625"/>
          <p14:tracePt t="61955" x="38055550" y="22907625"/>
          <p14:tracePt t="61961" x="38006338" y="22907625"/>
          <p14:tracePt t="61972" x="37904738" y="22907625"/>
          <p14:tracePt t="61977" x="37803138" y="22858413"/>
          <p14:tracePt t="61988" x="37753925" y="22858413"/>
          <p14:tracePt t="61992" x="37601525" y="22858413"/>
          <p14:tracePt t="62005" x="37450713" y="22858413"/>
          <p14:tracePt t="62009" x="37399913" y="22807613"/>
          <p14:tracePt t="62022" x="37198300" y="22756813"/>
          <p14:tracePt t="62025" x="37047488" y="22756813"/>
          <p14:tracePt t="62039" x="36895088" y="22706013"/>
          <p14:tracePt t="62042" x="36744275" y="22606000"/>
          <p14:tracePt t="62055" x="36591875" y="22555200"/>
          <p14:tracePt t="62057" x="36441063" y="22453600"/>
          <p14:tracePt t="62064" x="36290250" y="22353588"/>
          <p14:tracePt t="62073" x="36137850" y="22201188"/>
          <p14:tracePt t="62081" x="36037838" y="22101175"/>
          <p14:tracePt t="62089" x="35834638" y="21948775"/>
          <p14:tracePt t="62097" x="35683825" y="21797963"/>
          <p14:tracePt t="62105" x="35583813" y="21647150"/>
          <p14:tracePt t="62113" x="35431413" y="21545550"/>
          <p14:tracePt t="62122" x="35280600" y="21343938"/>
          <p14:tracePt t="62128" x="35128200" y="21193125"/>
          <p14:tracePt t="62138" x="35028188" y="20991513"/>
          <p14:tracePt t="62144" x="34926588" y="20788313"/>
          <p14:tracePt t="62155" x="34826575" y="20637500"/>
          <p14:tracePt t="62161" x="34724975" y="20385088"/>
          <p14:tracePt t="62172" x="34674175" y="20132675"/>
          <p14:tracePt t="62176" x="34623375" y="19880263"/>
          <p14:tracePt t="62189" x="34523363" y="19578638"/>
          <p14:tracePt t="62192" x="34472563" y="19326225"/>
          <p14:tracePt t="62205" x="34421763" y="19023013"/>
          <p14:tracePt t="62209" x="34421763" y="18770600"/>
          <p14:tracePt t="62222" x="34370963" y="18518188"/>
          <p14:tracePt t="62224" x="34370963" y="18316575"/>
          <p14:tracePt t="62232" x="34370963" y="18064163"/>
          <p14:tracePt t="62240" x="34370963" y="17862550"/>
          <p14:tracePt t="62248" x="34370963" y="17559338"/>
          <p14:tracePt t="62256" x="34370963" y="17306925"/>
          <p14:tracePt t="62264" x="34370963" y="17005300"/>
          <p14:tracePt t="62273" x="34472563" y="16752888"/>
          <p14:tracePt t="62280" x="34574163" y="16449675"/>
          <p14:tracePt t="62288" x="34623375" y="16348075"/>
          <p14:tracePt t="62296" x="34724975" y="16095663"/>
          <p14:tracePt t="62305" x="34826575" y="15944850"/>
          <p14:tracePt t="62312" x="34875788" y="15794038"/>
          <p14:tracePt t="62322" x="34926588" y="15641638"/>
          <p14:tracePt t="62327" x="35028188" y="15490825"/>
          <p14:tracePt t="62338" x="35128200" y="15389225"/>
          <p14:tracePt t="62343" x="35229800" y="15289213"/>
          <p14:tracePt t="62355" x="35380613" y="15138400"/>
          <p14:tracePt t="62359" x="35482213" y="15036800"/>
          <p14:tracePt t="62372" x="35633025" y="14935200"/>
          <p14:tracePt t="62376" x="35834638" y="14835188"/>
          <p14:tracePt t="62389" x="35987038" y="14733588"/>
          <p14:tracePt t="62393" x="36137850" y="14633575"/>
          <p14:tracePt t="62405" x="36339463" y="14531975"/>
          <p14:tracePt t="62407" x="36542663" y="14481175"/>
          <p14:tracePt t="62416" x="36744275" y="14431963"/>
          <p14:tracePt t="62423" x="36895088" y="14431963"/>
          <p14:tracePt t="62431" x="37096700" y="14381163"/>
          <p14:tracePt t="62440" x="37198300" y="14381163"/>
          <p14:tracePt t="62447" x="37501513" y="14330363"/>
          <p14:tracePt t="62456" x="37652325" y="14330363"/>
          <p14:tracePt t="62463" x="37853938" y="14330363"/>
          <p14:tracePt t="62472" x="38055550" y="14330363"/>
          <p14:tracePt t="62479" x="38258750" y="14330363"/>
          <p14:tracePt t="62489" x="38460363" y="14330363"/>
          <p14:tracePt t="62495" x="38712775" y="14330363"/>
          <p14:tracePt t="62505" x="38965188" y="14330363"/>
          <p14:tracePt t="62511" x="39166800" y="14431963"/>
          <p14:tracePt t="62522" x="39368413" y="14481175"/>
          <p14:tracePt t="62527" x="39620825" y="14582775"/>
          <p14:tracePt t="62538" x="39822438" y="14633575"/>
          <p14:tracePt t="62543" x="40024050" y="14733588"/>
          <p14:tracePt t="62555" x="40227250" y="14835188"/>
          <p14:tracePt t="62559" x="40428863" y="14986000"/>
          <p14:tracePt t="62572" x="40478075" y="15036800"/>
          <p14:tracePt t="62577" x="40730488" y="15187613"/>
          <p14:tracePt t="62589" x="40781288" y="15238413"/>
          <p14:tracePt t="62594" x="40882888" y="15340013"/>
          <p14:tracePt t="62605" x="40982900" y="15440025"/>
          <p14:tracePt t="62607" x="41084500" y="15490825"/>
          <p14:tracePt t="62615" x="41135300" y="15541625"/>
          <p14:tracePt t="62623" x="41186100" y="15641638"/>
          <p14:tracePt t="62630" x="41286113" y="15743238"/>
          <p14:tracePt t="62639" x="41336913" y="15794038"/>
          <p14:tracePt t="62646" x="41336913" y="15894050"/>
          <p14:tracePt t="62655" x="41387713" y="15944850"/>
          <p14:tracePt t="62663" x="41438513" y="16046450"/>
          <p14:tracePt t="62672" x="41438513" y="16095663"/>
          <p14:tracePt t="62679" x="41487725" y="16197263"/>
          <p14:tracePt t="62689" x="41538525" y="16298863"/>
          <p14:tracePt t="62695" x="41538525" y="16348075"/>
          <p14:tracePt t="62705" x="41589325" y="16449675"/>
          <p14:tracePt t="62710" x="41589325" y="16500475"/>
          <p14:tracePt t="62722" x="41640125" y="16549688"/>
          <p14:tracePt t="62735" x="41640125" y="16600488"/>
          <p14:tracePt t="62743" x="41640125" y="16651288"/>
          <p14:tracePt t="62750" x="41640125" y="16702088"/>
          <p14:tracePt t="62758" x="41640125" y="16752888"/>
          <p14:tracePt t="62774" x="41690925" y="16802100"/>
          <p14:tracePt t="62782" x="41690925" y="16852900"/>
          <p14:tracePt t="62790" x="41690925" y="16903700"/>
          <p14:tracePt t="62798" x="41690925" y="16954500"/>
          <p14:tracePt t="62806" x="41690925" y="17054513"/>
          <p14:tracePt t="62814" x="41690925" y="17105313"/>
          <p14:tracePt t="62822" x="41690925" y="17206913"/>
          <p14:tracePt t="62830" x="41690925" y="17306925"/>
          <p14:tracePt t="62838" x="41690925" y="17459325"/>
          <p14:tracePt t="62846" x="41690925" y="17508538"/>
          <p14:tracePt t="62854" x="41690925" y="17610138"/>
          <p14:tracePt t="62862" x="41690925" y="17711738"/>
          <p14:tracePt t="62870" x="41690925" y="17811750"/>
          <p14:tracePt t="62878" x="41690925" y="17862550"/>
          <p14:tracePt t="62885" x="41690925" y="17962563"/>
          <p14:tracePt t="62894" x="41690925" y="18064163"/>
          <p14:tracePt t="62901" x="41690925" y="18165763"/>
          <p14:tracePt t="62910" x="41690925" y="18265775"/>
          <p14:tracePt t="62918" x="41640125" y="18316575"/>
          <p14:tracePt t="62926" x="41640125" y="18418175"/>
          <p14:tracePt t="62933" x="41640125" y="18518188"/>
          <p14:tracePt t="62941" x="41640125" y="18619788"/>
          <p14:tracePt t="62949" x="41589325" y="18669000"/>
          <p14:tracePt t="62957" x="41589325" y="18770600"/>
          <p14:tracePt t="62965" x="41589325" y="18821400"/>
          <p14:tracePt t="62973" x="41589325" y="18921413"/>
          <p14:tracePt t="62981" x="41538525" y="18972213"/>
          <p14:tracePt t="62990" x="41538525" y="19073813"/>
          <p14:tracePt t="62997" x="41538525" y="19124613"/>
          <p14:tracePt t="63006" x="41487725" y="19224625"/>
          <p14:tracePt t="63014" x="41487725" y="19275425"/>
          <p14:tracePt t="63022" x="41487725" y="19326225"/>
          <p14:tracePt t="63029" x="41438513" y="19426238"/>
          <p14:tracePt t="63038" x="41438513" y="19477038"/>
          <p14:tracePt t="63045" x="41387713" y="19578638"/>
          <p14:tracePt t="63055" x="41387713" y="19678650"/>
          <p14:tracePt t="63061" x="41336913" y="19729450"/>
          <p14:tracePt t="63072" x="41286113" y="19831050"/>
          <p14:tracePt t="63077" x="41286113" y="19931063"/>
          <p14:tracePt t="63088" x="41235313" y="19981863"/>
          <p14:tracePt t="63093" x="41186100" y="20081875"/>
          <p14:tracePt t="63105" x="41186100" y="20183475"/>
          <p14:tracePt t="63109" x="41135300" y="20234275"/>
          <p14:tracePt t="63122" x="41084500" y="20334288"/>
          <p14:tracePt t="63126" x="41084500" y="20385088"/>
          <p14:tracePt t="63139" x="41033700" y="20435888"/>
          <p14:tracePt t="63142" x="40982900" y="20486688"/>
          <p14:tracePt t="63155" x="40933688" y="20535900"/>
          <p14:tracePt t="63160" x="40882888" y="20586700"/>
          <p14:tracePt t="63172" x="40882888" y="20637500"/>
          <p14:tracePt t="63174" x="40832088" y="20688300"/>
          <p14:tracePt t="63181" x="40730488" y="20739100"/>
          <p14:tracePt t="63189" x="40730488" y="20788313"/>
          <p14:tracePt t="63197" x="40630475" y="20839113"/>
          <p14:tracePt t="63206" x="40579675" y="20889913"/>
          <p14:tracePt t="63213" x="40528875" y="20940713"/>
          <p14:tracePt t="63222" x="40428863" y="20991513"/>
          <p14:tracePt t="63229" x="40378063" y="21040725"/>
          <p14:tracePt t="63238" x="40327263" y="21091525"/>
          <p14:tracePt t="63244" x="40227250" y="21142325"/>
          <p14:tracePt t="63255" x="40176450" y="21193125"/>
          <p14:tracePt t="63260" x="40125650" y="21242338"/>
          <p14:tracePt t="63272" x="40074850" y="21293138"/>
          <p14:tracePt t="63276" x="40024050" y="21343938"/>
          <p14:tracePt t="63289" x="39974838" y="21394738"/>
          <p14:tracePt t="63293" x="39974838" y="21445538"/>
          <p14:tracePt t="63305" x="39924038" y="21494750"/>
          <p14:tracePt t="63322" x="39924038" y="21545550"/>
          <p14:tracePt t="63325" x="39873238" y="21545550"/>
          <p14:tracePt t="63356" x="39873238" y="21596350"/>
          <p14:tracePt t="63397" x="39822438" y="21596350"/>
          <p14:tracePt t="63412" x="39822438" y="21647150"/>
          <p14:tracePt t="63461" x="39771638" y="21647150"/>
          <p14:tracePt t="63468" x="39771638" y="21697950"/>
          <p14:tracePt t="63484" x="39722425" y="21697950"/>
          <p14:tracePt t="63492" x="39671625" y="21747163"/>
          <p14:tracePt t="63508" x="39570025" y="21797963"/>
          <p14:tracePt t="63516" x="39519225" y="21797963"/>
          <p14:tracePt t="63524" x="39470013" y="21848763"/>
          <p14:tracePt t="63532" x="39368413" y="21848763"/>
          <p14:tracePt t="63540" x="39266813" y="21899563"/>
          <p14:tracePt t="63548" x="39217600" y="21899563"/>
          <p14:tracePt t="63556" x="39116000" y="21948775"/>
          <p14:tracePt t="63564" x="39065200" y="21948775"/>
          <p14:tracePt t="63571" x="38965188" y="21948775"/>
          <p14:tracePt t="63579" x="38914388" y="21948775"/>
          <p14:tracePt t="63587" x="38863588" y="21999575"/>
          <p14:tracePt t="63596" x="38812788" y="21999575"/>
          <p14:tracePt t="63603" x="38763575" y="21999575"/>
          <p14:tracePt t="63620" x="38712775" y="21999575"/>
          <p14:tracePt t="63628" x="38661975" y="22050375"/>
          <p14:tracePt t="63635" x="38611175" y="22050375"/>
          <p14:tracePt t="63652" x="38560375" y="22050375"/>
          <p14:tracePt t="63659" x="38511163" y="22050375"/>
          <p14:tracePt t="63684" x="38460363" y="22050375"/>
          <p14:tracePt t="63739" x="38460363" y="22101175"/>
          <p14:tracePt t="68229" x="38106350" y="22101175"/>
          <p14:tracePt t="68237" x="37703125" y="22101175"/>
          <p14:tracePt t="68245" x="37198300" y="22101175"/>
          <p14:tracePt t="68253" x="36693475" y="22201188"/>
          <p14:tracePt t="68261" x="36087050" y="22201188"/>
          <p14:tracePt t="68269" x="35482213" y="22251988"/>
          <p14:tracePt t="68277" x="34875788" y="22302788"/>
          <p14:tracePt t="68284" x="34270950" y="22302788"/>
          <p14:tracePt t="68293" x="33008888" y="22302788"/>
          <p14:tracePt t="68300" x="32404050" y="22302788"/>
          <p14:tracePt t="68308" x="30384750" y="22302788"/>
          <p14:tracePt t="68316" x="29829125" y="22302788"/>
          <p14:tracePt t="68324" x="28819475" y="22251988"/>
          <p14:tracePt t="68333" x="27809825" y="22050375"/>
          <p14:tracePt t="68340" x="26952575" y="21899563"/>
          <p14:tracePt t="68349" x="26144538" y="21747163"/>
          <p14:tracePt t="68356" x="25792113" y="21647150"/>
          <p14:tracePt t="68364" x="25185688" y="21445538"/>
          <p14:tracePt t="68372" x="24680863" y="21242338"/>
          <p14:tracePt t="68380" x="24226838" y="21091525"/>
          <p14:tracePt t="68388" x="23772813" y="20889913"/>
          <p14:tracePt t="68396" x="23418800" y="20739100"/>
          <p14:tracePt t="68404" x="23066375" y="20586700"/>
          <p14:tracePt t="68412" x="22813963" y="20435888"/>
          <p14:tracePt t="68420" x="22561550" y="20285075"/>
          <p14:tracePt t="68428" x="22359938" y="20183475"/>
          <p14:tracePt t="68436" x="22258338" y="20132675"/>
          <p14:tracePt t="68444" x="22107525" y="19981863"/>
          <p14:tracePt t="68452" x="21904325" y="19831050"/>
          <p14:tracePt t="68460" x="21855113" y="19780250"/>
          <p14:tracePt t="68468" x="21753513" y="19678650"/>
          <p14:tracePt t="68477" x="21651913" y="19527838"/>
          <p14:tracePt t="68484" x="21602700" y="19375438"/>
          <p14:tracePt t="68493" x="21551900" y="19275425"/>
          <p14:tracePt t="68500" x="21551900" y="19224625"/>
          <p14:tracePt t="68509" x="21501100" y="19073813"/>
          <p14:tracePt t="68517" x="21501100" y="18972213"/>
          <p14:tracePt t="68526" x="21501100" y="18770600"/>
          <p14:tracePt t="68532" x="21501100" y="18619788"/>
          <p14:tracePt t="68542" x="21501100" y="18467388"/>
          <p14:tracePt t="68548" x="21501100" y="18367375"/>
          <p14:tracePt t="68559" x="21551900" y="18214975"/>
          <p14:tracePt t="68563" x="21651913" y="18064163"/>
          <p14:tracePt t="68576" x="21804313" y="17862550"/>
          <p14:tracePt t="68580" x="22107525" y="17508538"/>
          <p14:tracePt t="68592" x="22459950" y="17306925"/>
          <p14:tracePt t="68596" x="22763163" y="17054513"/>
          <p14:tracePt t="68609" x="23166388" y="16852900"/>
          <p14:tracePt t="68613" x="23620413" y="16651288"/>
          <p14:tracePt t="68626" x="24076025" y="16500475"/>
          <p14:tracePt t="68630" x="24530050" y="16348075"/>
          <p14:tracePt t="68642" x="25034875" y="16298863"/>
          <p14:tracePt t="68646" x="25287288" y="16298863"/>
          <p14:tracePt t="68659" x="25792113" y="16248063"/>
          <p14:tracePt t="68661" x="26295350" y="16248063"/>
          <p14:tracePt t="68668" x="27003375" y="16248063"/>
          <p14:tracePt t="68676" x="27204988" y="16248063"/>
          <p14:tracePt t="68683" x="27608213" y="16398875"/>
          <p14:tracePt t="68692" x="27962225" y="16549688"/>
          <p14:tracePt t="68699" x="28314650" y="16702088"/>
          <p14:tracePt t="68709" x="28567063" y="16852900"/>
          <p14:tracePt t="68715" x="28768675" y="17005300"/>
          <p14:tracePt t="68726" x="28971875" y="17206913"/>
          <p14:tracePt t="68731" x="29122688" y="17357725"/>
          <p14:tracePt t="68742" x="29273500" y="17559338"/>
          <p14:tracePt t="68746" x="29425900" y="17711738"/>
          <p14:tracePt t="68759" x="29525913" y="17862550"/>
          <p14:tracePt t="68763" x="29627513" y="18064163"/>
          <p14:tracePt t="68776" x="29678313" y="18214975"/>
          <p14:tracePt t="68780" x="29727525" y="18367375"/>
          <p14:tracePt t="68793" x="29778325" y="18568988"/>
          <p14:tracePt t="68796" x="29829125" y="18770600"/>
          <p14:tracePt t="68810" x="29829125" y="18921413"/>
          <p14:tracePt t="68811" x="29829125" y="19073813"/>
          <p14:tracePt t="68819" x="29829125" y="19224625"/>
          <p14:tracePt t="68827" x="29829125" y="19375438"/>
          <p14:tracePt t="68834" x="29727525" y="19527838"/>
          <p14:tracePt t="68843" x="29627513" y="19729450"/>
          <p14:tracePt t="68851" x="29475113" y="19880263"/>
          <p14:tracePt t="68859" x="29324300" y="20032663"/>
          <p14:tracePt t="68867" x="29173488" y="20234275"/>
          <p14:tracePt t="68876" x="28971875" y="20385088"/>
          <p14:tracePt t="71497" x="29021088" y="20385088"/>
          <p14:tracePt t="71505" x="29071888" y="20334288"/>
          <p14:tracePt t="71514" x="29122688" y="20334288"/>
          <p14:tracePt t="71520" x="29173488" y="20334288"/>
          <p14:tracePt t="71528" x="29224288" y="20285075"/>
          <p14:tracePt t="71536" x="29273500" y="20285075"/>
          <p14:tracePt t="71544" x="29375100" y="20234275"/>
          <p14:tracePt t="71552" x="29425900" y="20234275"/>
          <p14:tracePt t="71560" x="29525913" y="20183475"/>
          <p14:tracePt t="71568" x="29576713" y="20183475"/>
          <p14:tracePt t="71576" x="29678313" y="20183475"/>
          <p14:tracePt t="71584" x="29678313" y="20132675"/>
          <p14:tracePt t="71592" x="29778325" y="20132675"/>
          <p14:tracePt t="71600" x="29829125" y="20132675"/>
          <p14:tracePt t="71608" x="29879925" y="20132675"/>
          <p14:tracePt t="71616" x="29930725" y="20081875"/>
          <p14:tracePt t="71632" x="29979938" y="20081875"/>
          <p14:tracePt t="71648" x="30030738" y="20081875"/>
          <p14:tracePt t="71673" x="30081538" y="20081875"/>
          <p14:tracePt t="71681" x="30081538" y="20032663"/>
          <p14:tracePt t="71688" x="30132338" y="20032663"/>
          <p14:tracePt t="71697" x="30183138" y="20032663"/>
          <p14:tracePt t="71704" x="30183138" y="19981863"/>
          <p14:tracePt t="71712" x="30232350" y="19981863"/>
          <p14:tracePt t="71728" x="30283150" y="19981863"/>
          <p14:tracePt t="71745" x="30333950" y="19981863"/>
          <p14:tracePt t="71880" x="30283150" y="19981863"/>
          <p14:tracePt t="71887" x="30183138" y="19981863"/>
          <p14:tracePt t="71895" x="30081538" y="19981863"/>
          <p14:tracePt t="71903" x="29979938" y="19981863"/>
          <p14:tracePt t="71911" x="29879925" y="19981863"/>
          <p14:tracePt t="71919" x="29778325" y="19981863"/>
          <p14:tracePt t="71927" x="29678313" y="19981863"/>
          <p14:tracePt t="71935" x="29576713" y="19981863"/>
          <p14:tracePt t="71943" x="29525913" y="19981863"/>
          <p14:tracePt t="71951" x="29475113" y="19981863"/>
          <p14:tracePt t="71959" x="29425900" y="19981863"/>
          <p14:tracePt t="72071" x="29475113" y="19981863"/>
          <p14:tracePt t="72080" x="29525913" y="19981863"/>
          <p14:tracePt t="72087" x="29627513" y="19981863"/>
          <p14:tracePt t="72094" x="29678313" y="19981863"/>
          <p14:tracePt t="72103" x="29778325" y="19981863"/>
          <p14:tracePt t="72111" x="29879925" y="19981863"/>
          <p14:tracePt t="72119" x="29930725" y="19981863"/>
          <p14:tracePt t="72127" x="30030738" y="19981863"/>
          <p14:tracePt t="72134" x="30132338" y="19981863"/>
          <p14:tracePt t="72142" x="30183138" y="19981863"/>
          <p14:tracePt t="72150" x="30232350" y="19981863"/>
          <p14:tracePt t="72158" x="30283150" y="19981863"/>
          <p14:tracePt t="72166" x="30333950" y="19981863"/>
          <p14:tracePt t="72174" x="30384750" y="19981863"/>
          <p14:tracePt t="72182" x="30384750" y="20032663"/>
          <p14:tracePt t="72198" x="30435550" y="20032663"/>
          <p14:tracePt t="72231" x="30484763" y="20032663"/>
          <p14:tracePt t="72565" x="30535563" y="20032663"/>
          <p14:tracePt t="72573" x="30687963" y="20032663"/>
          <p14:tracePt t="72581" x="30838775" y="20032663"/>
          <p14:tracePt t="72589" x="30989588" y="20032663"/>
          <p14:tracePt t="72598" x="31141988" y="20032663"/>
          <p14:tracePt t="72605" x="31242000" y="20081875"/>
          <p14:tracePt t="72614" x="31394400" y="20081875"/>
          <p14:tracePt t="72621" x="31494413" y="20132675"/>
          <p14:tracePt t="72629" x="31696025" y="20234275"/>
          <p14:tracePt t="72637" x="31797625" y="20234275"/>
          <p14:tracePt t="72645" x="31948438" y="20334288"/>
          <p14:tracePt t="72652" x="32100838" y="20385088"/>
          <p14:tracePt t="72660" x="32200850" y="20486688"/>
          <p14:tracePt t="72669" x="32302450" y="20535900"/>
          <p14:tracePt t="72685" x="32353250" y="20586700"/>
          <p14:tracePt t="72692" x="32404050" y="20637500"/>
          <p14:tracePt t="72701" x="32404050" y="20739100"/>
          <p14:tracePt t="72708" x="32404050" y="20788313"/>
          <p14:tracePt t="75458" x="32404050" y="20637500"/>
          <p14:tracePt t="75465" x="32404050" y="20435888"/>
          <p14:tracePt t="75473" x="32404050" y="20234275"/>
          <p14:tracePt t="75481" x="32404050" y="19981863"/>
          <p14:tracePt t="75489" x="32404050" y="19678650"/>
          <p14:tracePt t="75497" x="32404050" y="19426238"/>
          <p14:tracePt t="75505" x="32404050" y="19073813"/>
          <p14:tracePt t="75513" x="32404050" y="18719800"/>
          <p14:tracePt t="75521" x="32404050" y="18418175"/>
          <p14:tracePt t="75530" x="32404050" y="18114963"/>
          <p14:tracePt t="75537" x="32404050" y="17811750"/>
          <p14:tracePt t="75545" x="32404050" y="17508538"/>
          <p14:tracePt t="75553" x="32404050" y="17256125"/>
          <p14:tracePt t="75561" x="32404050" y="16954500"/>
          <p14:tracePt t="75569" x="32404050" y="16702088"/>
          <p14:tracePt t="75577" x="32404050" y="16398875"/>
          <p14:tracePt t="75585" x="32353250" y="16146463"/>
          <p14:tracePt t="75593" x="32251650" y="15592425"/>
          <p14:tracePt t="75601" x="32251650" y="15389225"/>
          <p14:tracePt t="75609" x="32200850" y="14986000"/>
          <p14:tracePt t="75617" x="32151638" y="14633575"/>
          <p14:tracePt t="75625" x="32050038" y="14228763"/>
          <p14:tracePt t="75632" x="31999238" y="13825538"/>
          <p14:tracePt t="75641" x="31899225" y="13119100"/>
          <p14:tracePt t="75648" x="31848425" y="12917488"/>
          <p14:tracePt t="75657" x="31797625" y="12514263"/>
          <p14:tracePt t="75666" x="31696025" y="12109450"/>
          <p14:tracePt t="75673" x="31646813" y="11857038"/>
          <p14:tracePt t="75682" x="31596013" y="11706225"/>
          <p14:tracePt t="75689" x="31596013" y="11504613"/>
          <p14:tracePt t="75699" x="31545213" y="11303000"/>
          <p14:tracePt t="75704" x="31494413" y="11201400"/>
          <p14:tracePt t="75716" x="31443613" y="11101388"/>
          <p14:tracePt t="75720" x="31443613" y="11050588"/>
          <p14:tracePt t="75732" x="31443613" y="10999788"/>
          <p14:tracePt t="75736" x="31443613" y="10948988"/>
          <p14:tracePt t="75793" x="31443613" y="10899775"/>
          <p14:tracePt t="75889" x="31443613" y="10848975"/>
          <p14:tracePt t="75897" x="31443613" y="10798175"/>
          <p14:tracePt t="75904" x="31443613" y="10747375"/>
          <p14:tracePt t="75912" x="31443613" y="10647363"/>
          <p14:tracePt t="75920" x="31443613" y="10596563"/>
          <p14:tracePt t="75928" x="31443613" y="10545763"/>
          <p14:tracePt t="75936" x="31443613" y="10444163"/>
          <p14:tracePt t="75944" x="31443613" y="10394950"/>
          <p14:tracePt t="75952" x="31443613" y="10344150"/>
          <p14:tracePt t="75959" x="31443613" y="10293350"/>
          <p14:tracePt t="75967" x="31443613" y="10242550"/>
          <p14:tracePt t="75976" x="31443613" y="10193338"/>
          <p14:tracePt t="75992" x="31443613" y="10142538"/>
          <p14:tracePt t="76007" x="31443613" y="10091738"/>
          <p14:tracePt t="76311" x="31394400" y="10091738"/>
          <p14:tracePt t="76591" x="31443613" y="10091738"/>
          <p14:tracePt t="76598" x="31646813" y="10193338"/>
          <p14:tracePt t="76606" x="31848425" y="10242550"/>
          <p14:tracePt t="76614" x="32100838" y="10394950"/>
          <p14:tracePt t="76621" x="32353250" y="10545763"/>
          <p14:tracePt t="76629" x="32654875" y="10747375"/>
          <p14:tracePt t="76637" x="32958088" y="10948988"/>
          <p14:tracePt t="76645" x="33312100" y="11252200"/>
          <p14:tracePt t="76653" x="33967738" y="11757025"/>
          <p14:tracePt t="76661" x="34623375" y="12412663"/>
          <p14:tracePt t="76669" x="35885438" y="13573125"/>
          <p14:tracePt t="76677" x="36744275" y="14481175"/>
          <p14:tracePt t="76685" x="37550725" y="15440025"/>
          <p14:tracePt t="76693" x="38358763" y="16449675"/>
          <p14:tracePt t="76701" x="39116000" y="17610138"/>
          <p14:tracePt t="76709" x="39771638" y="18719800"/>
          <p14:tracePt t="76717" x="40428863" y="19981863"/>
          <p14:tracePt t="76725" x="41033700" y="21142325"/>
          <p14:tracePt t="76733" x="41640125" y="22404388"/>
          <p14:tracePt t="76741" x="42094150" y="23614063"/>
          <p14:tracePt t="76750" x="42598975" y="24774525"/>
          <p14:tracePt t="79862" x="7167563" y="29417963"/>
          <p14:tracePt t="79867" x="6510338" y="28357513"/>
          <p14:tracePt t="79874" x="6257925" y="27852688"/>
          <p14:tracePt t="79883" x="5703888" y="26893838"/>
          <p14:tracePt t="79890" x="5199063" y="25985788"/>
          <p14:tracePt t="79899" x="4845050" y="25179338"/>
          <p14:tracePt t="79906" x="4694238" y="24876125"/>
          <p14:tracePt t="79916" x="4441825" y="24271288"/>
          <p14:tracePt t="79922" x="4240213" y="23766463"/>
          <p14:tracePt t="79932" x="4037013" y="23312438"/>
          <p14:tracePt t="79938" x="3937000" y="23060025"/>
          <p14:tracePt t="79949" x="3835400" y="22756813"/>
          <p14:tracePt t="79954" x="3735388" y="22606000"/>
          <p14:tracePt t="79966" x="3735388" y="22504400"/>
          <p14:tracePt t="79970" x="3633788" y="22353588"/>
          <p14:tracePt t="79982" x="3582988" y="22201188"/>
          <p14:tracePt t="79986" x="3533775" y="22050375"/>
          <p14:tracePt t="80000" x="3482975" y="21999575"/>
          <p14:tracePt t="80004" x="3432175" y="21899563"/>
          <p14:tracePt t="80016" x="3381375" y="21797963"/>
          <p14:tracePt t="80020" x="3381375" y="21747163"/>
          <p14:tracePt t="80033" x="3330575" y="21747163"/>
          <p14:tracePt t="80034" x="3330575" y="21647150"/>
          <p14:tracePt t="80042" x="3330575" y="21596350"/>
          <p14:tracePt t="80050" x="3330575" y="21545550"/>
          <p14:tracePt t="80058" x="3281363" y="21445538"/>
          <p14:tracePt t="80067" x="3281363" y="21394738"/>
          <p14:tracePt t="80074" x="3281363" y="21242338"/>
          <p14:tracePt t="80082" x="3230563" y="21091525"/>
          <p14:tracePt t="80090" x="3230563" y="20940713"/>
          <p14:tracePt t="80099" x="3230563" y="20788313"/>
          <p14:tracePt t="80106" x="3179763" y="20637500"/>
          <p14:tracePt t="80116" x="3128963" y="20535900"/>
          <p14:tracePt t="80122" x="3028950" y="20334288"/>
          <p14:tracePt t="80132" x="2978150" y="20285075"/>
          <p14:tracePt t="80137" x="2927350" y="20183475"/>
          <p14:tracePt t="80149" x="2876550" y="20081875"/>
          <p14:tracePt t="80153" x="2825750" y="20032663"/>
          <p14:tracePt t="80166" x="2776538" y="19931063"/>
          <p14:tracePt t="80177" x="2776538" y="19880263"/>
          <p14:tracePt t="80194" x="2725738" y="19880263"/>
          <p14:tracePt t="80234" x="2776538" y="19880263"/>
          <p14:tracePt t="80242" x="2876550" y="19831050"/>
          <p14:tracePt t="80250" x="3179763" y="19831050"/>
          <p14:tracePt t="80257" x="3533775" y="19729450"/>
          <p14:tracePt t="80266" x="4037013" y="19678650"/>
          <p14:tracePt t="80273" x="4592638" y="19627850"/>
          <p14:tracePt t="80281" x="5249863" y="19578638"/>
          <p14:tracePt t="80289" x="6056313" y="19527838"/>
          <p14:tracePt t="80297" x="6813550" y="19527838"/>
          <p14:tracePt t="80305" x="7621588" y="19527838"/>
          <p14:tracePt t="80313" x="8378825" y="19527838"/>
          <p14:tracePt t="80321" x="9085263" y="19527838"/>
          <p14:tracePt t="80329" x="9893300" y="19527838"/>
          <p14:tracePt t="80337" x="10599738" y="19527838"/>
          <p14:tracePt t="80345" x="11255375" y="19527838"/>
          <p14:tracePt t="80353" x="11861800" y="19527838"/>
          <p14:tracePt t="80361" x="12112625" y="19527838"/>
          <p14:tracePt t="80369" x="12617450" y="19578638"/>
          <p14:tracePt t="80377" x="13073063" y="19678650"/>
          <p14:tracePt t="80385" x="13223875" y="19678650"/>
          <p14:tracePt t="80393" x="13527088" y="19729450"/>
          <p14:tracePt t="80401" x="13677900" y="19729450"/>
          <p14:tracePt t="80409" x="13828713" y="19780250"/>
          <p14:tracePt t="80417" x="13930313" y="19780250"/>
          <p14:tracePt t="80425" x="13981113" y="19831050"/>
          <p14:tracePt t="80433" x="14031913" y="19831050"/>
          <p14:tracePt t="105655" x="13981113" y="19831050"/>
          <p14:tracePt t="105662" x="13879513" y="19831050"/>
          <p14:tracePt t="105670" x="13779500" y="19831050"/>
          <p14:tracePt t="105678" x="13677900" y="19831050"/>
          <p14:tracePt t="105687" x="13527088" y="19831050"/>
          <p14:tracePt t="105694" x="13374688" y="19831050"/>
          <p14:tracePt t="105702" x="13122275" y="19831050"/>
          <p14:tracePt t="105710" x="12920663" y="19831050"/>
          <p14:tracePt t="105718" x="12719050" y="19831050"/>
          <p14:tracePt t="105726" x="12466638" y="19831050"/>
          <p14:tracePt t="105734" x="12214225" y="19831050"/>
          <p14:tracePt t="105742" x="11961813" y="19831050"/>
          <p14:tracePt t="105750" x="11760200" y="19780250"/>
          <p14:tracePt t="105757" x="11558588" y="19729450"/>
          <p14:tracePt t="105766" x="11406188" y="19729450"/>
          <p14:tracePt t="105774" x="11104563" y="19678650"/>
          <p14:tracePt t="105782" x="11002963" y="19627850"/>
          <p14:tracePt t="105790" x="10750550" y="19578638"/>
          <p14:tracePt t="105798" x="10599738" y="19578638"/>
          <p14:tracePt t="105805" x="10396538" y="19527838"/>
          <p14:tracePt t="105813" x="10194925" y="19527838"/>
          <p14:tracePt t="105821" x="10044113" y="19477038"/>
          <p14:tracePt t="105829" x="9893300" y="19477038"/>
          <p14:tracePt t="105837" x="9740900" y="19477038"/>
          <p14:tracePt t="105845" x="9590088" y="19477038"/>
          <p14:tracePt t="105854" x="9488488" y="19426238"/>
          <p14:tracePt t="105862" x="9388475" y="19426238"/>
          <p14:tracePt t="105871" x="9236075" y="19426238"/>
          <p14:tracePt t="105877" x="9136063" y="19426238"/>
          <p14:tracePt t="105886" x="9085263" y="19375438"/>
          <p14:tracePt t="105893" x="9034463" y="19375438"/>
          <p14:tracePt t="105903" x="8983663" y="19375438"/>
          <p14:tracePt t="105910" x="8883650" y="19375438"/>
          <p14:tracePt t="105920" x="8832850" y="19375438"/>
          <p14:tracePt t="105925" x="8782050" y="19375438"/>
          <p14:tracePt t="105936" x="8731250" y="19375438"/>
          <p14:tracePt t="105942" x="8580438" y="19375438"/>
          <p14:tracePt t="105953" x="8478838" y="19375438"/>
          <p14:tracePt t="105957" x="8378825" y="19375438"/>
          <p14:tracePt t="105969" x="8226425" y="19375438"/>
          <p14:tracePt t="105973" x="8024813" y="19375438"/>
          <p14:tracePt t="105986" x="7823200" y="19426238"/>
          <p14:tracePt t="105990" x="7621588" y="19426238"/>
          <p14:tracePt t="106003" x="7419975" y="19426238"/>
          <p14:tracePt t="106007" x="7216775" y="19477038"/>
          <p14:tracePt t="106020" x="7015163" y="19477038"/>
          <p14:tracePt t="106021" x="6762750" y="19477038"/>
          <p14:tracePt t="106029" x="6561138" y="19527838"/>
          <p14:tracePt t="106037" x="6308725" y="19527838"/>
          <p14:tracePt t="106045" x="6107113" y="19527838"/>
          <p14:tracePt t="106053" x="5956300" y="19527838"/>
          <p14:tracePt t="106061" x="5602288" y="19527838"/>
          <p14:tracePt t="106069" x="5451475" y="19527838"/>
          <p14:tracePt t="106077" x="5249863" y="19527838"/>
          <p14:tracePt t="106086" x="5097463" y="19477038"/>
          <p14:tracePt t="106093" x="4895850" y="19477038"/>
          <p14:tracePt t="106103" x="4745038" y="19426238"/>
          <p14:tracePt t="106109" x="4541838" y="19375438"/>
          <p14:tracePt t="106119" x="4391025" y="19275425"/>
          <p14:tracePt t="106124" x="4189413" y="19224625"/>
          <p14:tracePt t="106136" x="4037013" y="19173825"/>
          <p14:tracePt t="106140" x="3937000" y="19124613"/>
          <p14:tracePt t="106153" x="3684588" y="19023013"/>
          <p14:tracePt t="106157" x="3633788" y="19023013"/>
          <p14:tracePt t="106170" x="3482975" y="18972213"/>
          <p14:tracePt t="106174" x="3432175" y="18921413"/>
          <p14:tracePt t="106186" x="3330575" y="18921413"/>
          <p14:tracePt t="106189" x="3230563" y="18872200"/>
          <p14:tracePt t="106203" x="3179763" y="18872200"/>
          <p14:tracePt t="106205" x="3128963" y="18821400"/>
          <p14:tracePt t="106213" x="3028950" y="18821400"/>
          <p14:tracePt t="106221" x="2927350" y="18770600"/>
          <p14:tracePt t="106228" x="2876550" y="18770600"/>
          <p14:tracePt t="106237" x="2825750" y="18770600"/>
          <p14:tracePt t="106244" x="2725738" y="18719800"/>
          <p14:tracePt t="106253" x="2674938" y="18719800"/>
          <p14:tracePt t="106260" x="2624138" y="18719800"/>
          <p14:tracePt t="106269" x="2573338" y="18669000"/>
          <p14:tracePt t="106276" x="2524125" y="18669000"/>
          <p14:tracePt t="106286" x="2473325" y="18669000"/>
          <p14:tracePt t="106292" x="2371725" y="18669000"/>
          <p14:tracePt t="106303" x="2322513" y="18619788"/>
          <p14:tracePt t="106308" x="2271713" y="18619788"/>
          <p14:tracePt t="106319" x="2220913" y="18619788"/>
          <p14:tracePt t="106324" x="2170113" y="18568988"/>
          <p14:tracePt t="106336" x="2119313" y="18568988"/>
          <p14:tracePt t="106340" x="2119313" y="18518188"/>
          <p14:tracePt t="106353" x="2070100" y="18518188"/>
          <p14:tracePt t="106369" x="2019300" y="18518188"/>
          <p14:tracePt t="106386" x="2019300" y="18467388"/>
          <p14:tracePt t="106524" x="2070100" y="18467388"/>
          <p14:tracePt t="106532" x="2119313" y="18467388"/>
          <p14:tracePt t="106540" x="2170113" y="18518188"/>
          <p14:tracePt t="106548" x="2220913" y="18568988"/>
          <p14:tracePt t="106556" x="2322513" y="18568988"/>
          <p14:tracePt t="106563" x="2422525" y="18619788"/>
          <p14:tracePt t="106571" x="2524125" y="18669000"/>
          <p14:tracePt t="106579" x="2674938" y="18719800"/>
          <p14:tracePt t="106587" x="2825750" y="18770600"/>
          <p14:tracePt t="106595" x="2927350" y="18872200"/>
          <p14:tracePt t="106604" x="3028950" y="18921413"/>
          <p14:tracePt t="106611" x="3128963" y="18972213"/>
          <p14:tracePt t="106619" x="3230563" y="19023013"/>
          <p14:tracePt t="106627" x="3381375" y="19073813"/>
          <p14:tracePt t="106635" x="3482975" y="19124613"/>
          <p14:tracePt t="106643" x="3533775" y="19173825"/>
          <p14:tracePt t="106651" x="3633788" y="19173825"/>
          <p14:tracePt t="106659" x="3684588" y="19173825"/>
          <p14:tracePt t="106667" x="3735388" y="19224625"/>
          <p14:tracePt t="106675" x="3786188" y="19224625"/>
          <p14:tracePt t="106699" x="3835400" y="19224625"/>
          <p14:tracePt t="106859" x="3886200" y="19224625"/>
          <p14:tracePt t="106867" x="3987800" y="19224625"/>
          <p14:tracePt t="106875" x="4037013" y="19224625"/>
          <p14:tracePt t="106882" x="4189413" y="19224625"/>
          <p14:tracePt t="106890" x="4340225" y="19224625"/>
          <p14:tracePt t="106898" x="4441825" y="19224625"/>
          <p14:tracePt t="106906" x="4592638" y="19224625"/>
          <p14:tracePt t="106914" x="4694238" y="19224625"/>
          <p14:tracePt t="106922" x="4794250" y="19224625"/>
          <p14:tracePt t="106930" x="4895850" y="19224625"/>
          <p14:tracePt t="106938" x="4946650" y="19224625"/>
          <p14:tracePt t="106946" x="4997450" y="19224625"/>
          <p14:tracePt t="106979" x="5046663" y="19224625"/>
          <p14:tracePt t="107067" x="4997450" y="19224625"/>
          <p14:tracePt t="107074" x="4946650" y="19224625"/>
          <p14:tracePt t="107082" x="4845050" y="19173825"/>
          <p14:tracePt t="107089" x="4745038" y="19173825"/>
          <p14:tracePt t="107098" x="4592638" y="19124613"/>
          <p14:tracePt t="107105" x="4391025" y="19073813"/>
          <p14:tracePt t="107114" x="4189413" y="19023013"/>
          <p14:tracePt t="107121" x="3987800" y="18972213"/>
          <p14:tracePt t="107129" x="3835400" y="18972213"/>
          <p14:tracePt t="107137" x="3684588" y="18872200"/>
          <p14:tracePt t="107145" x="3533775" y="18821400"/>
          <p14:tracePt t="107154" x="3381375" y="18821400"/>
          <p14:tracePt t="107161" x="3281363" y="18770600"/>
          <p14:tracePt t="107170" x="3230563" y="18770600"/>
          <p14:tracePt t="107177" x="3179763" y="18719800"/>
          <p14:tracePt t="107193" x="3128963" y="18719800"/>
          <p14:tracePt t="107203" x="3128963" y="18669000"/>
          <p14:tracePt t="107289" x="3179763" y="18669000"/>
          <p14:tracePt t="107297" x="3230563" y="18669000"/>
          <p14:tracePt t="107305" x="3281363" y="18669000"/>
          <p14:tracePt t="107312" x="3330575" y="18669000"/>
          <p14:tracePt t="107320" x="3381375" y="18669000"/>
          <p14:tracePt t="107329" x="3482975" y="18669000"/>
          <p14:tracePt t="107337" x="3533775" y="18669000"/>
          <p14:tracePt t="107344" x="3633788" y="18669000"/>
          <p14:tracePt t="107353" x="3735388" y="18669000"/>
          <p14:tracePt t="107360" x="3786188" y="18669000"/>
          <p14:tracePt t="107368" x="3886200" y="18719800"/>
          <p14:tracePt t="107377" x="3937000" y="18719800"/>
          <p14:tracePt t="107385" x="3987800" y="18719800"/>
          <p14:tracePt t="107393" x="4037013" y="18719800"/>
          <p14:tracePt t="107408" x="4087813" y="18719800"/>
          <p14:tracePt t="107433" x="4138613" y="18719800"/>
          <p14:tracePt t="107440" x="4138613" y="18770600"/>
          <p14:tracePt t="107472" x="4189413" y="18770600"/>
          <p14:tracePt t="107497" x="4240213" y="18770600"/>
          <p14:tracePt t="107512" x="4289425" y="18770600"/>
          <p14:tracePt t="107529" x="4340225" y="18770600"/>
          <p14:tracePt t="107545" x="4391025" y="18770600"/>
          <p14:tracePt t="107568" x="4441825" y="18770600"/>
          <p14:tracePt t="107592" x="4492625" y="18770600"/>
          <p14:tracePt t="107600" x="4541838" y="18770600"/>
          <p14:tracePt t="107616" x="4592638" y="18770600"/>
          <p14:tracePt t="107632" x="4643438" y="18770600"/>
          <p14:tracePt t="107640" x="4694238" y="18770600"/>
          <p14:tracePt t="107647" x="4794250" y="18770600"/>
          <p14:tracePt t="107664" x="4895850" y="18770600"/>
          <p14:tracePt t="107672" x="4946650" y="18770600"/>
          <p14:tracePt t="107679" x="4997450" y="18770600"/>
          <p14:tracePt t="107687" x="5046663" y="18719800"/>
          <p14:tracePt t="107695" x="5097463" y="18719800"/>
          <p14:tracePt t="107704" x="5148263" y="18719800"/>
          <p14:tracePt t="107712" x="5199063" y="18669000"/>
          <p14:tracePt t="107720" x="5249863" y="18669000"/>
          <p14:tracePt t="107727" x="5299075" y="18669000"/>
          <p14:tracePt t="107744" x="5349875" y="18669000"/>
          <p14:tracePt t="107767" x="5400675" y="18669000"/>
          <p14:tracePt t="107775" x="5400675" y="18619788"/>
          <p14:tracePt t="107840" x="5400675" y="18568988"/>
          <p14:tracePt t="107847" x="5451475" y="18518188"/>
          <p14:tracePt t="107855" x="5502275" y="18467388"/>
          <p14:tracePt t="107863" x="5551488" y="18418175"/>
          <p14:tracePt t="107871" x="5653088" y="18316575"/>
          <p14:tracePt t="107879" x="5803900" y="18214975"/>
          <p14:tracePt t="107887" x="5956300" y="18064163"/>
          <p14:tracePt t="107895" x="6157913" y="17913350"/>
          <p14:tracePt t="107904" x="6359525" y="17811750"/>
          <p14:tracePt t="107911" x="6410325" y="17711738"/>
          <p14:tracePt t="107918" x="6561138" y="17660938"/>
          <p14:tracePt t="107927" x="6713538" y="17610138"/>
          <p14:tracePt t="107934" x="6864350" y="17559338"/>
          <p14:tracePt t="107943" x="6965950" y="17559338"/>
          <p14:tracePt t="107950" x="7015163" y="17559338"/>
          <p14:tracePt t="107958" x="7065963" y="17559338"/>
          <p14:tracePt t="107966" x="7116763" y="17559338"/>
          <p14:tracePt t="107982" x="7167563" y="17559338"/>
          <p14:tracePt t="107990" x="7216775" y="17559338"/>
          <p14:tracePt t="108015" x="7267575" y="17559338"/>
          <p14:tracePt t="108022" x="7267575" y="17610138"/>
          <p14:tracePt t="108030" x="7318375" y="17610138"/>
          <p14:tracePt t="108038" x="7318375" y="17660938"/>
          <p14:tracePt t="108046" x="7369175" y="17660938"/>
          <p14:tracePt t="108054" x="7369175" y="17711738"/>
          <p14:tracePt t="108062" x="7419975" y="17711738"/>
          <p14:tracePt t="108070" x="7469188" y="17760950"/>
          <p14:tracePt t="108078" x="7469188" y="17811750"/>
          <p14:tracePt t="108086" x="7519988" y="17811750"/>
          <p14:tracePt t="108094" x="7570788" y="17862550"/>
          <p14:tracePt t="108102" x="7621588" y="17862550"/>
          <p14:tracePt t="108110" x="7721600" y="17913350"/>
          <p14:tracePt t="108126" x="7823200" y="18013363"/>
          <p14:tracePt t="108134" x="7874000" y="18013363"/>
          <p14:tracePt t="108143" x="7924800" y="18013363"/>
          <p14:tracePt t="108149" x="8024813" y="18064163"/>
          <p14:tracePt t="108158" x="8075613" y="18114963"/>
          <p14:tracePt t="108166" x="8126413" y="18165763"/>
          <p14:tracePt t="108174" x="8177213" y="18165763"/>
          <p14:tracePt t="108182" x="8277225" y="18214975"/>
          <p14:tracePt t="108190" x="8328025" y="18214975"/>
          <p14:tracePt t="108197" x="8328025" y="18265775"/>
          <p14:tracePt t="108205" x="8378825" y="18265775"/>
          <p14:tracePt t="108213" x="8429625" y="18316575"/>
          <p14:tracePt t="108222" x="8478838" y="18367375"/>
          <p14:tracePt t="108245" x="8529638" y="18418175"/>
          <p14:tracePt t="108253" x="8529638" y="18467388"/>
          <p14:tracePt t="108261" x="8580438" y="18467388"/>
          <p14:tracePt t="108277" x="8580438" y="18518188"/>
          <p14:tracePt t="108285" x="8580438" y="18568988"/>
          <p14:tracePt t="108293" x="8631238" y="18568988"/>
          <p14:tracePt t="108301" x="8631238" y="18619788"/>
          <p14:tracePt t="108309" x="8631238" y="18669000"/>
          <p14:tracePt t="108317" x="8682038" y="18719800"/>
          <p14:tracePt t="108334" x="8682038" y="18770600"/>
          <p14:tracePt t="108341" x="8682038" y="18872200"/>
          <p14:tracePt t="108844" x="8731250" y="18872200"/>
          <p14:tracePt t="108852" x="8983663" y="18872200"/>
          <p14:tracePt t="108860" x="9236075" y="18872200"/>
          <p14:tracePt t="108868" x="9539288" y="18872200"/>
          <p14:tracePt t="108876" x="9842500" y="18872200"/>
          <p14:tracePt t="108883" x="10145713" y="18872200"/>
          <p14:tracePt t="108891" x="10447338" y="18921413"/>
          <p14:tracePt t="108899" x="10750550" y="18972213"/>
          <p14:tracePt t="108907" x="11356975" y="19073813"/>
          <p14:tracePt t="108915" x="11961813" y="19275425"/>
          <p14:tracePt t="108923" x="12568238" y="19426238"/>
          <p14:tracePt t="108931" x="13122275" y="19627850"/>
          <p14:tracePt t="108939" x="13728700" y="19880263"/>
          <p14:tracePt t="108947" x="14284325" y="20234275"/>
          <p14:tracePt t="108955" x="14838363" y="20535900"/>
          <p14:tracePt t="108963" x="15343188" y="20889913"/>
          <p14:tracePt t="108971" x="15848013" y="21343938"/>
          <p14:tracePt t="108979" x="16252825" y="21747163"/>
          <p14:tracePt t="108987" x="16656050" y="22251988"/>
          <p14:tracePt t="108995" x="17008475" y="22756813"/>
          <p14:tracePt t="109004" x="17362488" y="23361650"/>
          <p14:tracePt t="109011" x="17716500" y="24018875"/>
          <p14:tracePt t="109020" x="18018125" y="24623713"/>
          <p14:tracePt t="109027" x="18321338" y="25380950"/>
          <p14:tracePt t="109036" x="18624550" y="26138188"/>
          <p14:tracePt t="109043" x="18876963" y="26944638"/>
          <p14:tracePt t="109053" x="19129375" y="27752675"/>
          <p14:tracePt t="109058" x="19432588" y="28559125"/>
          <p14:tracePt t="109070" x="19685000" y="29467175"/>
          <p14:tracePt t="109074" x="19886613" y="30224413"/>
          <p14:tracePt t="110615" x="4492625" y="30073600"/>
          <p14:tracePt t="110621" x="4441825" y="29821188"/>
          <p14:tracePt t="110629" x="4340225" y="29619575"/>
          <p14:tracePt t="110637" x="4289425" y="29417963"/>
          <p14:tracePt t="110646" x="4240213" y="29165550"/>
          <p14:tracePt t="110655" x="4240213" y="28963938"/>
          <p14:tracePt t="110662" x="4189413" y="28711525"/>
          <p14:tracePt t="110670" x="4138613" y="28509913"/>
          <p14:tracePt t="110677" x="4138613" y="28257500"/>
          <p14:tracePt t="110685" x="4138613" y="28206700"/>
          <p14:tracePt t="110693" x="4138613" y="28005088"/>
          <p14:tracePt t="110702" x="4037013" y="27701875"/>
          <p14:tracePt t="110709" x="4037013" y="27551063"/>
          <p14:tracePt t="110717" x="4037013" y="27500263"/>
          <p14:tracePt t="110725" x="3987800" y="27247850"/>
          <p14:tracePt t="110733" x="3937000" y="27146250"/>
          <p14:tracePt t="110741" x="3937000" y="27046238"/>
          <p14:tracePt t="110749" x="3886200" y="26944638"/>
          <p14:tracePt t="110757" x="3835400" y="26844625"/>
          <p14:tracePt t="110765" x="3786188" y="26793825"/>
          <p14:tracePt t="110773" x="3735388" y="26692225"/>
          <p14:tracePt t="110781" x="3735388" y="26641425"/>
          <p14:tracePt t="110789" x="3684588" y="26592213"/>
          <p14:tracePt t="110797" x="3633788" y="26541413"/>
          <p14:tracePt t="110806" x="3633788" y="26490613"/>
          <p14:tracePt t="110813" x="3582988" y="26439813"/>
          <p14:tracePt t="110821" x="3582988" y="26390600"/>
          <p14:tracePt t="110829" x="3533775" y="26339800"/>
          <p14:tracePt t="110845" x="3533775" y="26289000"/>
          <p14:tracePt t="110855" x="3533775" y="26238200"/>
          <p14:tracePt t="110861" x="3482975" y="26187400"/>
          <p14:tracePt t="110877" x="3482975" y="26138188"/>
          <p14:tracePt t="110900" x="3482975" y="26087388"/>
          <p14:tracePt t="110908" x="3432175" y="26087388"/>
          <p14:tracePt t="111013" x="3482975" y="26087388"/>
          <p14:tracePt t="111044" x="3482975" y="26138188"/>
          <p14:tracePt t="111077" x="3533775" y="26138188"/>
          <p14:tracePt t="111093" x="3582988" y="26138188"/>
          <p14:tracePt t="111100" x="3633788" y="26138188"/>
          <p14:tracePt t="111108" x="3735388" y="26138188"/>
          <p14:tracePt t="111116" x="3786188" y="26138188"/>
          <p14:tracePt t="111124" x="3937000" y="26138188"/>
          <p14:tracePt t="111131" x="4037013" y="26138188"/>
          <p14:tracePt t="111140" x="4189413" y="26138188"/>
          <p14:tracePt t="111148" x="4391025" y="26138188"/>
          <p14:tracePt t="111155" x="4441825" y="26138188"/>
          <p14:tracePt t="111163" x="4694238" y="26138188"/>
          <p14:tracePt t="111172" x="4794250" y="26138188"/>
          <p14:tracePt t="111179" x="4895850" y="26138188"/>
          <p14:tracePt t="111188" x="5046663" y="26138188"/>
          <p14:tracePt t="111195" x="5148263" y="26138188"/>
          <p14:tracePt t="111203" x="5199063" y="26138188"/>
          <p14:tracePt t="111212" x="5249863" y="26138188"/>
          <p14:tracePt t="111219" x="5299075" y="26138188"/>
          <p14:tracePt t="114104" x="5249863" y="26138188"/>
          <p14:tracePt t="114120" x="5199063" y="26138188"/>
          <p14:tracePt t="114191" x="5249863" y="26138188"/>
          <p14:tracePt t="114199" x="5299075" y="26138188"/>
          <p14:tracePt t="114206" x="5400675" y="26138188"/>
          <p14:tracePt t="114214" x="5502275" y="26138188"/>
          <p14:tracePt t="114223" x="5653088" y="26138188"/>
          <p14:tracePt t="114231" x="5803900" y="26138188"/>
          <p14:tracePt t="114239" x="6056313" y="26138188"/>
          <p14:tracePt t="114246" x="6208713" y="26138188"/>
          <p14:tracePt t="114255" x="6461125" y="26138188"/>
          <p14:tracePt t="114262" x="6561138" y="26138188"/>
          <p14:tracePt t="114270" x="6713538" y="26087388"/>
          <p14:tracePt t="114278" x="6813550" y="26087388"/>
          <p14:tracePt t="114286" x="6915150" y="26087388"/>
          <p14:tracePt t="114295" x="7015163" y="26087388"/>
          <p14:tracePt t="114302" x="7065963" y="26087388"/>
          <p14:tracePt t="114335" x="7116763" y="26087388"/>
          <p14:tracePt t="114358" x="7065963" y="26087388"/>
          <p14:tracePt t="114366" x="6915150" y="26087388"/>
          <p14:tracePt t="114374" x="6762750" y="26087388"/>
          <p14:tracePt t="114382" x="6561138" y="26087388"/>
          <p14:tracePt t="114390" x="6257925" y="26087388"/>
          <p14:tracePt t="114398" x="5703888" y="26087388"/>
          <p14:tracePt t="114406" x="5451475" y="26087388"/>
          <p14:tracePt t="114414" x="5097463" y="26087388"/>
          <p14:tracePt t="114422" x="4745038" y="26087388"/>
          <p14:tracePt t="114430" x="4643438" y="26087388"/>
          <p14:tracePt t="114438" x="4441825" y="26087388"/>
          <p14:tracePt t="114446" x="4289425" y="26087388"/>
          <p14:tracePt t="114454" x="4240213" y="26087388"/>
          <p14:tracePt t="114462" x="4189413" y="26087388"/>
          <p14:tracePt t="114470" x="4138613" y="26087388"/>
          <p14:tracePt t="114478" x="4138613" y="26138188"/>
          <p14:tracePt t="114518" x="4189413" y="26138188"/>
          <p14:tracePt t="114525" x="4289425" y="26138188"/>
          <p14:tracePt t="114533" x="4541838" y="26138188"/>
          <p14:tracePt t="114542" x="4745038" y="26138188"/>
          <p14:tracePt t="114549" x="4997450" y="26138188"/>
          <p14:tracePt t="114557" x="5349875" y="26138188"/>
          <p14:tracePt t="114565" x="5602288" y="26138188"/>
          <p14:tracePt t="114573" x="5905500" y="26138188"/>
          <p14:tracePt t="114581" x="6056313" y="26138188"/>
          <p14:tracePt t="114589" x="6208713" y="26138188"/>
          <p14:tracePt t="114597" x="6308725" y="26138188"/>
          <p14:tracePt t="114606" x="6410325" y="26138188"/>
          <p14:tracePt t="114613" x="6461125" y="26138188"/>
          <p14:tracePt t="114661" x="6308725" y="26138188"/>
          <p14:tracePt t="114669" x="6208713" y="26138188"/>
          <p14:tracePt t="114677" x="6056313" y="26138188"/>
          <p14:tracePt t="114685" x="5854700" y="26138188"/>
          <p14:tracePt t="114693" x="5653088" y="26087388"/>
          <p14:tracePt t="114702" x="5400675" y="26087388"/>
          <p14:tracePt t="114709" x="5148263" y="26087388"/>
          <p14:tracePt t="114717" x="4997450" y="26087388"/>
          <p14:tracePt t="114725" x="4845050" y="26087388"/>
          <p14:tracePt t="114733" x="4694238" y="26087388"/>
          <p14:tracePt t="114741" x="4541838" y="26036588"/>
          <p14:tracePt t="114749" x="4492625" y="26036588"/>
          <p14:tracePt t="114756" x="4441825" y="26036588"/>
          <p14:tracePt t="114764" x="4391025" y="26036588"/>
          <p14:tracePt t="114773" x="4340225" y="26036588"/>
          <p14:tracePt t="117641" x="4289425" y="26036588"/>
          <p14:tracePt t="117649" x="4189413" y="26036588"/>
          <p14:tracePt t="117657" x="4138613" y="26087388"/>
          <p14:tracePt t="117664" x="3987800" y="26087388"/>
          <p14:tracePt t="117673" x="3835400" y="26087388"/>
          <p14:tracePt t="117680" x="3633788" y="26138188"/>
          <p14:tracePt t="117689" x="3330575" y="26138188"/>
          <p14:tracePt t="117697" x="3028950" y="26138188"/>
          <p14:tracePt t="117704" x="2674938" y="26138188"/>
          <p14:tracePt t="117712" x="2371725" y="26138188"/>
          <p14:tracePt t="117720" x="2070100" y="26138188"/>
          <p14:tracePt t="117728" x="1665288" y="26138188"/>
          <p14:tracePt t="117736" x="1312863" y="26138188"/>
          <p14:tracePt t="117744" x="1009650" y="26087388"/>
          <p14:tracePt t="117753" x="706438" y="26036588"/>
          <p14:tracePt t="117760" x="454025" y="25934988"/>
          <p14:tracePt t="117768" x="354013" y="25885775"/>
          <p14:tracePt t="117776" x="201613" y="25834975"/>
          <p14:tracePt t="117784" x="50800" y="25733375"/>
          <p14:tracePt t="118082" x="0" y="21394738"/>
          <p14:tracePt t="118087" x="201613" y="21242338"/>
          <p14:tracePt t="118095" x="354013" y="21193125"/>
          <p14:tracePt t="118103" x="504825" y="21091525"/>
          <p14:tracePt t="118111" x="706438" y="20991513"/>
          <p14:tracePt t="118119" x="857250" y="20940713"/>
          <p14:tracePt t="118127" x="1060450" y="20940713"/>
          <p14:tracePt t="118135" x="1211263" y="20889913"/>
          <p14:tracePt t="118143" x="1412875" y="20839113"/>
          <p14:tracePt t="118151" x="1614488" y="20788313"/>
          <p14:tracePt t="118160" x="1866900" y="20788313"/>
          <p14:tracePt t="118167" x="2271713" y="20739100"/>
          <p14:tracePt t="118175" x="2624138" y="20739100"/>
          <p14:tracePt t="118183" x="2825750" y="20739100"/>
          <p14:tracePt t="118190" x="3179763" y="20688300"/>
          <p14:tracePt t="118199" x="3482975" y="20688300"/>
          <p14:tracePt t="118206" x="3786188" y="20688300"/>
          <p14:tracePt t="118215" x="4037013" y="20688300"/>
          <p14:tracePt t="118223" x="4289425" y="20688300"/>
          <p14:tracePt t="118231" x="4541838" y="20688300"/>
          <p14:tracePt t="118238" x="4745038" y="20688300"/>
          <p14:tracePt t="118247" x="4946650" y="20688300"/>
          <p14:tracePt t="118254" x="5097463" y="20739100"/>
          <p14:tracePt t="118263" x="5299075" y="20788313"/>
          <p14:tracePt t="118271" x="5451475" y="20839113"/>
          <p14:tracePt t="118278" x="5602288" y="20889913"/>
          <p14:tracePt t="118286" x="5803900" y="20889913"/>
          <p14:tracePt t="118294" x="5956300" y="20991513"/>
          <p14:tracePt t="118302" x="6157913" y="21040725"/>
          <p14:tracePt t="118310" x="6308725" y="21091525"/>
          <p14:tracePt t="118318" x="6461125" y="21142325"/>
          <p14:tracePt t="118327" x="6611938" y="21242338"/>
          <p14:tracePt t="118334" x="6762750" y="21293138"/>
          <p14:tracePt t="118343" x="6915150" y="21343938"/>
          <p14:tracePt t="118350" x="7065963" y="21394738"/>
          <p14:tracePt t="118359" x="7116763" y="21445538"/>
          <p14:tracePt t="118367" x="7369175" y="21596350"/>
          <p14:tracePt t="118375" x="7469188" y="21647150"/>
          <p14:tracePt t="118383" x="7621588" y="21797963"/>
          <p14:tracePt t="118392" x="7721600" y="21899563"/>
          <p14:tracePt t="118398" x="7874000" y="21999575"/>
          <p14:tracePt t="118409" x="7924800" y="22101175"/>
          <p14:tracePt t="118414" x="8024813" y="22201188"/>
          <p14:tracePt t="118425" x="8126413" y="22404388"/>
          <p14:tracePt t="118430" x="8226425" y="22504400"/>
          <p14:tracePt t="118442" x="8328025" y="22655213"/>
          <p14:tracePt t="118446" x="8429625" y="22807613"/>
          <p14:tracePt t="118459" x="8478838" y="22858413"/>
          <p14:tracePt t="118462" x="8580438" y="22958425"/>
          <p14:tracePt t="118476" x="8682038" y="23060025"/>
          <p14:tracePt t="118480" x="8731250" y="23160038"/>
          <p14:tracePt t="118492" x="8731250" y="23261638"/>
          <p14:tracePt t="118494" x="8782050" y="23312438"/>
          <p14:tracePt t="118502" x="8832850" y="23361650"/>
          <p14:tracePt t="118510" x="8832850" y="23412450"/>
          <p14:tracePt t="118517" x="8832850" y="23463250"/>
          <p14:tracePt t="118526" x="8883650" y="23514050"/>
          <p14:tracePt t="118534" x="8883650" y="23564850"/>
          <p14:tracePt t="118542" x="8883650" y="23614063"/>
          <p14:tracePt t="118550" x="8883650" y="23664863"/>
          <p14:tracePt t="118559" x="8883650" y="23766463"/>
          <p14:tracePt t="118566" x="8883650" y="23817263"/>
          <p14:tracePt t="118575" x="8883650" y="23917275"/>
          <p14:tracePt t="118582" x="8883650" y="23968075"/>
          <p14:tracePt t="118592" x="8883650" y="24018875"/>
          <p14:tracePt t="118598" x="8883650" y="24118888"/>
          <p14:tracePt t="118609" x="8883650" y="24169688"/>
          <p14:tracePt t="118613" x="8883650" y="24271288"/>
          <p14:tracePt t="118625" x="8883650" y="24422100"/>
          <p14:tracePt t="118629" x="8883650" y="24572913"/>
          <p14:tracePt t="118642" x="8883650" y="24725313"/>
          <p14:tracePt t="118645" x="8832850" y="24876125"/>
          <p14:tracePt t="118659" x="8832850" y="25026938"/>
          <p14:tracePt t="118662" x="8832850" y="25077738"/>
          <p14:tracePt t="118675" x="8782050" y="25330150"/>
          <p14:tracePt t="118679" x="8731250" y="25380950"/>
          <p14:tracePt t="118692" x="8682038" y="25582563"/>
          <p14:tracePt t="118693" x="8682038" y="25684163"/>
          <p14:tracePt t="118702" x="8580438" y="25834975"/>
          <p14:tracePt t="118710" x="8529638" y="25985788"/>
          <p14:tracePt t="118717" x="8478838" y="26087388"/>
          <p14:tracePt t="118726" x="8429625" y="26138188"/>
          <p14:tracePt t="118733" x="8378825" y="26238200"/>
          <p14:tracePt t="118742" x="8277225" y="26289000"/>
          <p14:tracePt t="118749" x="8226425" y="26390600"/>
          <p14:tracePt t="118759" x="8177213" y="26439813"/>
          <p14:tracePt t="118765" x="8126413" y="26490613"/>
          <p14:tracePt t="118775" x="8024813" y="26592213"/>
          <p14:tracePt t="118781" x="7974013" y="26641425"/>
          <p14:tracePt t="118792" x="7874000" y="26692225"/>
          <p14:tracePt t="118796" x="7823200" y="26743025"/>
          <p14:tracePt t="118809" x="7672388" y="26844625"/>
          <p14:tracePt t="118813" x="7621588" y="26844625"/>
          <p14:tracePt t="118825" x="7519988" y="26893838"/>
          <p14:tracePt t="118829" x="7419975" y="26893838"/>
          <p14:tracePt t="118842" x="7318375" y="26944638"/>
          <p14:tracePt t="118846" x="7216775" y="26995438"/>
          <p14:tracePt t="118859" x="7116763" y="26995438"/>
          <p14:tracePt t="118862" x="6965950" y="27046238"/>
          <p14:tracePt t="118875" x="6762750" y="27046238"/>
          <p14:tracePt t="118879" x="6713538" y="27046238"/>
          <p14:tracePt t="118892" x="6510338" y="27097038"/>
          <p14:tracePt t="118894" x="6359525" y="27097038"/>
          <p14:tracePt t="118901" x="6208713" y="27097038"/>
          <p14:tracePt t="118909" x="6056313" y="27097038"/>
          <p14:tracePt t="118916" x="5854700" y="27097038"/>
          <p14:tracePt t="118925" x="5703888" y="27097038"/>
          <p14:tracePt t="118932" x="5451475" y="27097038"/>
          <p14:tracePt t="118942" x="5299075" y="27097038"/>
          <p14:tracePt t="118948" x="5046663" y="27097038"/>
          <p14:tracePt t="118959" x="4895850" y="27097038"/>
          <p14:tracePt t="118964" x="4643438" y="27097038"/>
          <p14:tracePt t="118975" x="4441825" y="27046238"/>
          <p14:tracePt t="118980" x="4189413" y="27046238"/>
          <p14:tracePt t="118992" x="3987800" y="26995438"/>
          <p14:tracePt t="118996" x="3735388" y="26944638"/>
          <p14:tracePt t="119009" x="3533775" y="26893838"/>
          <p14:tracePt t="119013" x="3432175" y="26893838"/>
          <p14:tracePt t="119025" x="3281363" y="26844625"/>
          <p14:tracePt t="119030" x="3128963" y="26793825"/>
          <p14:tracePt t="119042" x="2978150" y="26743025"/>
          <p14:tracePt t="119047" x="2825750" y="26743025"/>
          <p14:tracePt t="119059" x="2725738" y="26692225"/>
          <p14:tracePt t="119064" x="2624138" y="26641425"/>
          <p14:tracePt t="119075" x="2524125" y="26641425"/>
          <p14:tracePt t="119077" x="2371725" y="26592213"/>
          <p14:tracePt t="119084" x="2322513" y="26541413"/>
          <p14:tracePt t="119092" x="2220913" y="26490613"/>
          <p14:tracePt t="119100" x="2119313" y="26490613"/>
          <p14:tracePt t="119109" x="2019300" y="26439813"/>
          <p14:tracePt t="119116" x="1917700" y="26390600"/>
          <p14:tracePt t="119125" x="1817688" y="26339800"/>
          <p14:tracePt t="119132" x="1716088" y="26289000"/>
          <p14:tracePt t="119142" x="1565275" y="26187400"/>
          <p14:tracePt t="119147" x="1463675" y="26087388"/>
          <p14:tracePt t="119159" x="1412875" y="26036588"/>
          <p14:tracePt t="119163" x="1211263" y="25934988"/>
          <p14:tracePt t="119175" x="1211263" y="25885775"/>
          <p14:tracePt t="119179" x="1109663" y="25784175"/>
          <p14:tracePt t="119192" x="1009650" y="25733375"/>
          <p14:tracePt t="119196" x="958850" y="25633363"/>
          <p14:tracePt t="119209" x="908050" y="25582563"/>
          <p14:tracePt t="119213" x="808038" y="25480963"/>
          <p14:tracePt t="119225" x="808038" y="25431750"/>
          <p14:tracePt t="119229" x="757238" y="25380950"/>
          <p14:tracePt t="119242" x="706438" y="25330150"/>
          <p14:tracePt t="119245" x="706438" y="25279350"/>
          <p14:tracePt t="119259" x="655638" y="25230138"/>
          <p14:tracePt t="119262" x="606425" y="25128538"/>
          <p14:tracePt t="119276" x="555625" y="25077738"/>
          <p14:tracePt t="119278" x="555625" y="25026938"/>
          <p14:tracePt t="119283" x="504825" y="24977725"/>
          <p14:tracePt t="119292" x="454025" y="24876125"/>
          <p14:tracePt t="119299" x="454025" y="24825325"/>
          <p14:tracePt t="119309" x="403225" y="24774525"/>
          <p14:tracePt t="119315" x="403225" y="24725313"/>
          <p14:tracePt t="119325" x="354013" y="24674513"/>
          <p14:tracePt t="119331" x="354013" y="24623713"/>
          <p14:tracePt t="119342" x="354013" y="24472900"/>
          <p14:tracePt t="119347" x="354013" y="24422100"/>
          <p14:tracePt t="119359" x="354013" y="24271288"/>
          <p14:tracePt t="119363" x="354013" y="24118888"/>
          <p14:tracePt t="119375" x="354013" y="23917275"/>
          <p14:tracePt t="119379" x="354013" y="23715663"/>
          <p14:tracePt t="119392" x="354013" y="23614063"/>
          <p14:tracePt t="119396" x="354013" y="23361650"/>
          <p14:tracePt t="119409" x="354013" y="23312438"/>
          <p14:tracePt t="119412" x="354013" y="23160038"/>
          <p14:tracePt t="119426" x="354013" y="23060025"/>
          <p14:tracePt t="119427" x="354013" y="22907625"/>
          <p14:tracePt t="119434" x="354013" y="22807613"/>
          <p14:tracePt t="119443" x="354013" y="22655213"/>
          <p14:tracePt t="119450" x="403225" y="22555200"/>
          <p14:tracePt t="119460" x="454025" y="22453600"/>
          <p14:tracePt t="119467" x="555625" y="22302788"/>
          <p14:tracePt t="119475" x="655638" y="22151975"/>
          <p14:tracePt t="119483" x="757238" y="21999575"/>
          <p14:tracePt t="119492" x="857250" y="21848763"/>
          <p14:tracePt t="119498" x="958850" y="21747163"/>
          <p14:tracePt t="119509" x="1109663" y="21596350"/>
          <p14:tracePt t="119514" x="1312863" y="21445538"/>
          <p14:tracePt t="119525" x="1514475" y="21293138"/>
          <p14:tracePt t="119530" x="1766888" y="21142325"/>
          <p14:tracePt t="119542" x="2070100" y="21040725"/>
          <p14:tracePt t="119546" x="2322513" y="20940713"/>
          <p14:tracePt t="119559" x="2674938" y="20788313"/>
          <p14:tracePt t="119562" x="3028950" y="20637500"/>
          <p14:tracePt t="119575" x="3633788" y="20486688"/>
          <p14:tracePt t="119580" x="4087813" y="20435888"/>
          <p14:tracePt t="119592" x="4340225" y="20435888"/>
          <p14:tracePt t="119596" x="4794250" y="20334288"/>
          <p14:tracePt t="119609" x="5148263" y="20334288"/>
          <p14:tracePt t="119612" x="5602288" y="20334288"/>
          <p14:tracePt t="119626" x="6056313" y="20334288"/>
          <p14:tracePt t="119628" x="6461125" y="20334288"/>
          <p14:tracePt t="119634" x="6864350" y="20334288"/>
          <p14:tracePt t="119642" x="7267575" y="20385088"/>
          <p14:tracePt t="119650" x="7570788" y="20486688"/>
          <p14:tracePt t="119659" x="7924800" y="20535900"/>
          <p14:tracePt t="119666" x="8277225" y="20688300"/>
          <p14:tracePt t="119675" x="8580438" y="20788313"/>
          <p14:tracePt t="119682" x="8883650" y="20889913"/>
          <p14:tracePt t="119692" x="9136063" y="21040725"/>
          <p14:tracePt t="119698" x="9388475" y="21142325"/>
          <p14:tracePt t="119709" x="9590088" y="21293138"/>
          <p14:tracePt t="119713" x="9740900" y="21394738"/>
          <p14:tracePt t="119726" x="9842500" y="21445538"/>
          <p14:tracePt t="119730" x="9942513" y="21596350"/>
          <p14:tracePt t="119742" x="10044113" y="21697950"/>
          <p14:tracePt t="119746" x="10094913" y="21797963"/>
          <p14:tracePt t="119759" x="10145713" y="21848763"/>
          <p14:tracePt t="119762" x="10245725" y="21948775"/>
          <p14:tracePt t="119776" x="10245725" y="22050375"/>
          <p14:tracePt t="119780" x="10296525" y="22101175"/>
          <p14:tracePt t="119792" x="10296525" y="22151975"/>
          <p14:tracePt t="119794" x="10347325" y="22251988"/>
          <p14:tracePt t="119802" x="10347325" y="22353588"/>
          <p14:tracePt t="119810" x="10347325" y="22404388"/>
          <p14:tracePt t="119817" x="10396538" y="22453600"/>
          <p14:tracePt t="119826" x="10396538" y="22555200"/>
          <p14:tracePt t="119833" x="10396538" y="22606000"/>
          <p14:tracePt t="119842" x="10396538" y="22756813"/>
          <p14:tracePt t="119849" x="10396538" y="22907625"/>
          <p14:tracePt t="119859" x="10396538" y="23009225"/>
          <p14:tracePt t="119865" x="10396538" y="23160038"/>
          <p14:tracePt t="119875" x="10396538" y="23312438"/>
          <p14:tracePt t="119881" x="10396538" y="23463250"/>
          <p14:tracePt t="119892" x="10396538" y="23614063"/>
          <p14:tracePt t="119897" x="10296525" y="23766463"/>
          <p14:tracePt t="119909" x="10245725" y="23968075"/>
          <p14:tracePt t="119913" x="10194925" y="24118888"/>
          <p14:tracePt t="119925" x="10194925" y="24220488"/>
          <p14:tracePt t="119929" x="10094913" y="24371300"/>
          <p14:tracePt t="119942" x="10044113" y="24472900"/>
          <p14:tracePt t="119946" x="9993313" y="24572913"/>
          <p14:tracePt t="119959" x="9942513" y="24674513"/>
          <p14:tracePt t="119964" x="9942513" y="24774525"/>
          <p14:tracePt t="119976" x="9842500" y="24876125"/>
          <p14:tracePt t="119979" x="9842500" y="24926925"/>
          <p14:tracePt t="119993" x="9791700" y="24977725"/>
          <p14:tracePt t="119995" x="9690100" y="25077738"/>
          <p14:tracePt t="120000" x="9690100" y="25128538"/>
          <p14:tracePt t="120009" x="9590088" y="25179338"/>
          <p14:tracePt t="120017" x="9488488" y="25279350"/>
          <p14:tracePt t="120025" x="9437688" y="25279350"/>
          <p14:tracePt t="120032" x="9388475" y="25330150"/>
          <p14:tracePt t="120042" x="9337675" y="25380950"/>
          <p14:tracePt t="120048" x="9286875" y="25431750"/>
          <p14:tracePt t="120059" x="9236075" y="25480963"/>
          <p14:tracePt t="120064" x="9185275" y="25480963"/>
          <p14:tracePt t="120075" x="9136063" y="25531763"/>
          <p14:tracePt t="120080" x="9085263" y="25531763"/>
          <p14:tracePt t="120092" x="9085263" y="25582563"/>
          <p14:tracePt t="120096" x="9034463" y="25582563"/>
          <p14:tracePt t="120112" x="8983663" y="25633363"/>
          <p14:tracePt t="120126" x="8932863" y="25633363"/>
          <p14:tracePt t="120143" x="8883650" y="25684163"/>
          <p14:tracePt t="120147" x="8832850" y="25684163"/>
          <p14:tracePt t="120159" x="8832850" y="25733375"/>
          <p14:tracePt t="120161" x="8782050" y="25733375"/>
          <p14:tracePt t="120168" x="8731250" y="25784175"/>
          <p14:tracePt t="120176" x="8682038" y="25784175"/>
          <p14:tracePt t="120184" x="8580438" y="25834975"/>
          <p14:tracePt t="120193" x="8529638" y="25885775"/>
          <p14:tracePt t="120200" x="8478838" y="25934988"/>
          <p14:tracePt t="120209" x="8378825" y="25985788"/>
          <p14:tracePt t="120216" x="8328025" y="25985788"/>
          <p14:tracePt t="120225" x="8277225" y="26036588"/>
          <p14:tracePt t="120232" x="8226425" y="26036588"/>
          <p14:tracePt t="120242" x="8177213" y="26087388"/>
          <p14:tracePt t="120247" x="8126413" y="26087388"/>
          <p14:tracePt t="120259" x="8075613" y="26138188"/>
          <p14:tracePt t="120279" x="8024813" y="26138188"/>
          <p14:tracePt t="120287" x="8024813" y="26187400"/>
          <p14:tracePt t="120375" x="7974013" y="26187400"/>
          <p14:tracePt t="121229" x="8126413" y="26187400"/>
          <p14:tracePt t="121237" x="8226425" y="26289000"/>
          <p14:tracePt t="121246" x="8631238" y="26439813"/>
          <p14:tracePt t="121252" x="8932863" y="26592213"/>
          <p14:tracePt t="121261" x="9286875" y="26793825"/>
          <p14:tracePt t="121268" x="9740900" y="27046238"/>
          <p14:tracePt t="121277" x="10296525" y="27449463"/>
          <p14:tracePt t="121284" x="10952163" y="27903488"/>
          <p14:tracePt t="121293" x="11609388" y="28459113"/>
          <p14:tracePt t="121300" x="12820650" y="29367163"/>
          <p14:tracePt t="121309" x="13173075" y="29719588"/>
          <p14:tracePt t="128032" x="4745038" y="30173613"/>
          <p14:tracePt t="128039" x="4441825" y="29972000"/>
          <p14:tracePt t="128047" x="4138613" y="29821188"/>
          <p14:tracePt t="128055" x="4037013" y="29719588"/>
          <p14:tracePt t="128063" x="3786188" y="29619575"/>
          <p14:tracePt t="128071" x="3633788" y="29467175"/>
          <p14:tracePt t="128079" x="3482975" y="29417963"/>
          <p14:tracePt t="128087" x="3330575" y="29265563"/>
          <p14:tracePt t="128095" x="3230563" y="29216350"/>
          <p14:tracePt t="128103" x="3078163" y="29063950"/>
          <p14:tracePt t="128111" x="2978150" y="29013150"/>
          <p14:tracePt t="128119" x="2825750" y="28913138"/>
          <p14:tracePt t="128126" x="2725738" y="28760738"/>
          <p14:tracePt t="128134" x="2624138" y="28660725"/>
          <p14:tracePt t="128142" x="2473325" y="28559125"/>
          <p14:tracePt t="128150" x="2371725" y="28408313"/>
          <p14:tracePt t="128158" x="2271713" y="28306713"/>
          <p14:tracePt t="128166" x="2170113" y="28155900"/>
          <p14:tracePt t="128175" x="2070100" y="28005088"/>
          <p14:tracePt t="128183" x="2019300" y="27954288"/>
          <p14:tracePt t="128191" x="1866900" y="27752675"/>
          <p14:tracePt t="128200" x="1817688" y="27701875"/>
          <p14:tracePt t="128206" x="1665288" y="27500263"/>
          <p14:tracePt t="128215" x="1614488" y="27449463"/>
          <p14:tracePt t="128223" x="1565275" y="27347863"/>
          <p14:tracePt t="128231" x="1514475" y="27247850"/>
          <p14:tracePt t="128238" x="1463675" y="27197050"/>
          <p14:tracePt t="128248" x="1412875" y="27146250"/>
          <p14:tracePt t="128254" x="1412875" y="27097038"/>
          <p14:tracePt t="128265" x="1362075" y="27046238"/>
          <p14:tracePt t="128270" x="1362075" y="26995438"/>
          <p14:tracePt t="128281" x="1312863" y="26995438"/>
          <p14:tracePt t="128286" x="1312863" y="26944638"/>
          <p14:tracePt t="128298" x="1312863" y="26893838"/>
          <p14:tracePt t="128310" x="1262063" y="26793825"/>
          <p14:tracePt t="128319" x="1211263" y="26743025"/>
          <p14:tracePt t="128326" x="1211263" y="26692225"/>
          <p14:tracePt t="128334" x="1160463" y="26641425"/>
          <p14:tracePt t="128350" x="1109663" y="26592213"/>
          <p14:tracePt t="128358" x="1109663" y="26541413"/>
          <p14:tracePt t="128366" x="1060450" y="26490613"/>
          <p14:tracePt t="128374" x="1060450" y="26439813"/>
          <p14:tracePt t="128390" x="1009650" y="26390600"/>
          <p14:tracePt t="128398" x="1009650" y="26339800"/>
          <p14:tracePt t="128406" x="1009650" y="26289000"/>
          <p14:tracePt t="128414" x="958850" y="26238200"/>
          <p14:tracePt t="128422" x="958850" y="26187400"/>
          <p14:tracePt t="128429" x="908050" y="26087388"/>
          <p14:tracePt t="128438" x="908050" y="26036588"/>
          <p14:tracePt t="128445" x="857250" y="25985788"/>
          <p14:tracePt t="128453" x="857250" y="25934988"/>
          <p14:tracePt t="128462" x="808038" y="25885775"/>
          <p14:tracePt t="128478" x="808038" y="25834975"/>
          <p14:tracePt t="128494" x="757238" y="25834975"/>
          <p14:tracePt t="128502" x="757238" y="25784175"/>
          <p14:tracePt t="128550" x="808038" y="25784175"/>
          <p14:tracePt t="128558" x="857250" y="25784175"/>
          <p14:tracePt t="128575" x="908050" y="25733375"/>
          <p14:tracePt t="128582" x="958850" y="25733375"/>
          <p14:tracePt t="128589" x="1009650" y="25733375"/>
          <p14:tracePt t="128597" x="1109663" y="25733375"/>
          <p14:tracePt t="128605" x="1211263" y="25684163"/>
          <p14:tracePt t="128613" x="1312863" y="25684163"/>
          <p14:tracePt t="128621" x="1412875" y="25633363"/>
          <p14:tracePt t="128629" x="1565275" y="25582563"/>
          <p14:tracePt t="128637" x="1817688" y="25582563"/>
          <p14:tracePt t="128645" x="2070100" y="25531763"/>
          <p14:tracePt t="128653" x="2322513" y="25480963"/>
          <p14:tracePt t="128661" x="2624138" y="25431750"/>
          <p14:tracePt t="128669" x="2927350" y="25380950"/>
          <p14:tracePt t="128677" x="3230563" y="25330150"/>
          <p14:tracePt t="128685" x="3533775" y="25330150"/>
          <p14:tracePt t="128693" x="3786188" y="25330150"/>
          <p14:tracePt t="128701" x="4037013" y="25330150"/>
          <p14:tracePt t="128709" x="4189413" y="25330150"/>
          <p14:tracePt t="128716" x="4391025" y="25330150"/>
          <p14:tracePt t="128725" x="4541838" y="25330150"/>
          <p14:tracePt t="128733" x="4745038" y="25330150"/>
          <p14:tracePt t="128740" x="4845050" y="25330150"/>
          <p14:tracePt t="128749" x="4946650" y="25330150"/>
          <p14:tracePt t="128756" x="5046663" y="25330150"/>
          <p14:tracePt t="128765" x="5199063" y="25330150"/>
          <p14:tracePt t="128772" x="5299075" y="25330150"/>
          <p14:tracePt t="128782" x="5349875" y="25330150"/>
          <p14:tracePt t="128788" x="5451475" y="25330150"/>
          <p14:tracePt t="128798" x="5551488" y="25330150"/>
          <p14:tracePt t="128805" x="5602288" y="25380950"/>
          <p14:tracePt t="128815" x="5703888" y="25380950"/>
          <p14:tracePt t="128821" x="5753100" y="25380950"/>
          <p14:tracePt t="128832" x="5854700" y="25380950"/>
          <p14:tracePt t="128836" x="5905500" y="25431750"/>
          <p14:tracePt t="128848" x="6005513" y="25431750"/>
          <p14:tracePt t="128852" x="6107113" y="25431750"/>
          <p14:tracePt t="128865" x="6208713" y="25431750"/>
          <p14:tracePt t="128868" x="6308725" y="25431750"/>
          <p14:tracePt t="128882" x="6410325" y="25431750"/>
          <p14:tracePt t="128885" x="6510338" y="25480963"/>
          <p14:tracePt t="128898" x="6611938" y="25480963"/>
          <p14:tracePt t="128902" x="6813550" y="25480963"/>
          <p14:tracePt t="128916" x="6864350" y="25480963"/>
          <p14:tracePt t="128919" x="7065963" y="25480963"/>
          <p14:tracePt t="128932" x="7216775" y="25480963"/>
          <p14:tracePt t="128934" x="7369175" y="25480963"/>
          <p14:tracePt t="128940" x="7519988" y="25480963"/>
          <p14:tracePt t="128949" x="7672388" y="25480963"/>
          <p14:tracePt t="128956" x="7924800" y="25480963"/>
          <p14:tracePt t="128965" x="8075613" y="25531763"/>
          <p14:tracePt t="128972" x="8177213" y="25531763"/>
          <p14:tracePt t="128981" x="8478838" y="25531763"/>
          <p14:tracePt t="128988" x="8631238" y="25582563"/>
          <p14:tracePt t="128998" x="8832850" y="25582563"/>
          <p14:tracePt t="129004" x="8983663" y="25582563"/>
          <p14:tracePt t="129015" x="9136063" y="25633363"/>
          <p14:tracePt t="129019" x="9286875" y="25633363"/>
          <p14:tracePt t="129032" x="9388475" y="25684163"/>
          <p14:tracePt t="129036" x="9539288" y="25684163"/>
          <p14:tracePt t="129048" x="9690100" y="25733375"/>
          <p14:tracePt t="129052" x="9791700" y="25784175"/>
          <p14:tracePt t="129065" x="9942513" y="25784175"/>
          <p14:tracePt t="129069" x="10044113" y="25834975"/>
          <p14:tracePt t="129082" x="10145713" y="25834975"/>
          <p14:tracePt t="129085" x="10194925" y="25834975"/>
          <p14:tracePt t="129099" x="10296525" y="25885775"/>
          <p14:tracePt t="129100" x="10347325" y="25885775"/>
          <p14:tracePt t="129108" x="10396538" y="25885775"/>
          <p14:tracePt t="129116" x="10447338" y="25885775"/>
          <p14:tracePt t="129123" x="10498138" y="25885775"/>
          <p14:tracePt t="129139" x="10548938" y="25885775"/>
          <p14:tracePt t="129147" x="10599738" y="25885775"/>
          <p14:tracePt t="129156" x="10648950" y="25885775"/>
          <p14:tracePt t="129163" x="10699750" y="25885775"/>
          <p14:tracePt t="129180" x="10750550" y="25885775"/>
          <p14:tracePt t="129187" x="10852150" y="25885775"/>
          <p14:tracePt t="129195" x="10901363" y="25885775"/>
          <p14:tracePt t="129203" x="10952163" y="25885775"/>
          <p14:tracePt t="129211" x="11002963" y="25885775"/>
          <p14:tracePt t="129227" x="11053763" y="25885775"/>
          <p14:tracePt t="129243" x="11104563" y="25885775"/>
          <p14:tracePt t="129267" x="11153775" y="25885775"/>
          <p14:tracePt t="129283" x="11204575" y="25885775"/>
          <p14:tracePt t="129291" x="11255375" y="25885775"/>
          <p14:tracePt t="129307" x="11306175" y="25885775"/>
          <p14:tracePt t="129323" x="11356975" y="25885775"/>
          <p14:tracePt t="129339" x="11406188" y="25885775"/>
          <p14:tracePt t="129347" x="11456988" y="25885775"/>
          <p14:tracePt t="129355" x="11507788" y="25834975"/>
          <p14:tracePt t="129363" x="11558588" y="25834975"/>
          <p14:tracePt t="129371" x="11609388" y="25834975"/>
          <p14:tracePt t="129378" x="11709400" y="25834975"/>
          <p14:tracePt t="129386" x="11760200" y="25784175"/>
          <p14:tracePt t="129395" x="11861800" y="25784175"/>
          <p14:tracePt t="129402" x="11911013" y="25784175"/>
          <p14:tracePt t="129410" x="12012613" y="25733375"/>
          <p14:tracePt t="129419" x="12063413" y="25733375"/>
          <p14:tracePt t="129426" x="12112625" y="25733375"/>
          <p14:tracePt t="129434" x="12163425" y="25733375"/>
          <p14:tracePt t="129442" x="12214225" y="25733375"/>
          <p14:tracePt t="129450" x="12214225" y="25684163"/>
          <p14:tracePt t="129458" x="12265025" y="25684163"/>
          <p14:tracePt t="129491" x="12315825" y="25684163"/>
          <p14:tracePt t="129547" x="12365038" y="25684163"/>
          <p14:tracePt t="129826" x="12415838" y="25684163"/>
          <p14:tracePt t="129833" x="12568238" y="25582563"/>
          <p14:tracePt t="129841" x="12869863" y="25431750"/>
          <p14:tracePt t="129850" x="13677900" y="25077738"/>
          <p14:tracePt t="129857" x="14384338" y="24825325"/>
          <p14:tracePt t="129866" x="14889163" y="24725313"/>
          <p14:tracePt t="129873" x="16403638" y="24320500"/>
          <p14:tracePt t="129881" x="17513300" y="24220488"/>
          <p14:tracePt t="129889" x="18068925" y="24220488"/>
          <p14:tracePt t="129896" x="19078575" y="24220488"/>
          <p14:tracePt t="129905" x="20139025" y="24220488"/>
          <p14:tracePt t="129912" x="21097875" y="24422100"/>
          <p14:tracePt t="129921" x="22005925" y="24725313"/>
          <p14:tracePt t="129929" x="22813963" y="25026938"/>
          <p14:tracePt t="129936" x="23620413" y="25431750"/>
          <p14:tracePt t="129945" x="24328438" y="25784175"/>
          <p14:tracePt t="129952" x="24984075" y="26138188"/>
          <p14:tracePt t="129961" x="25185688" y="26289000"/>
          <p14:tracePt t="129968" x="25690513" y="26592213"/>
          <p14:tracePt t="129976" x="26044525" y="26893838"/>
          <p14:tracePt t="129984" x="26295350" y="27097038"/>
          <p14:tracePt t="129993" x="26396950" y="27197050"/>
          <p14:tracePt t="130000" x="26547763" y="27398663"/>
          <p14:tracePt t="130008" x="26649363" y="27551063"/>
          <p14:tracePt t="130016" x="26750963" y="27701875"/>
          <p14:tracePt t="130024" x="26800175" y="27752675"/>
          <p14:tracePt t="130032" x="26800175" y="27803475"/>
          <p14:tracePt t="130049" x="26850975" y="27852688"/>
          <p14:tracePt t="130073" x="26850975" y="27903488"/>
          <p14:tracePt t="130193" x="26800175" y="27903488"/>
          <p14:tracePt t="130208" x="26750963" y="27852688"/>
          <p14:tracePt t="130216" x="26649363" y="27852688"/>
          <p14:tracePt t="130223" x="26547763" y="27803475"/>
          <p14:tracePt t="130232" x="26396950" y="27752675"/>
          <p14:tracePt t="130240" x="26195338" y="27651075"/>
          <p14:tracePt t="130248" x="25942925" y="27600275"/>
          <p14:tracePt t="130256" x="25690513" y="27500263"/>
          <p14:tracePt t="130264" x="25488900" y="27398663"/>
          <p14:tracePt t="130271" x="25236488" y="27298650"/>
          <p14:tracePt t="130279" x="25084088" y="27247850"/>
          <p14:tracePt t="130287" x="24933275" y="27146250"/>
          <p14:tracePt t="130295" x="24579263" y="26995438"/>
          <p14:tracePt t="130303" x="24428450" y="26944638"/>
          <p14:tracePt t="130311" x="24328438" y="26893838"/>
          <p14:tracePt t="130320" x="24226838" y="26844625"/>
          <p14:tracePt t="130327" x="24125238" y="26793825"/>
          <p14:tracePt t="130335" x="24025225" y="26743025"/>
          <p14:tracePt t="130343" x="23923625" y="26692225"/>
          <p14:tracePt t="130351" x="23823613" y="26592213"/>
          <p14:tracePt t="130367" x="23772813" y="26541413"/>
          <p14:tracePt t="130375" x="23722013" y="26541413"/>
          <p14:tracePt t="130383" x="23722013" y="26490613"/>
          <p14:tracePt t="130391" x="23671213" y="26490613"/>
          <p14:tracePt t="130407" x="23671213" y="26439813"/>
          <p14:tracePt t="130439" x="23671213" y="26390600"/>
          <p14:tracePt t="130464" x="23671213" y="26339800"/>
          <p14:tracePt t="130487" x="23722013" y="26289000"/>
          <p14:tracePt t="130502" x="23772813" y="26289000"/>
          <p14:tracePt t="130510" x="23772813" y="26238200"/>
          <p14:tracePt t="130527" x="23772813" y="26187400"/>
          <p14:tracePt t="130534" x="23823613" y="26187400"/>
          <p14:tracePt t="130542" x="23872825" y="26138188"/>
          <p14:tracePt t="130551" x="23923625" y="26036588"/>
          <p14:tracePt t="130559" x="23974425" y="25985788"/>
          <p14:tracePt t="130566" x="24076025" y="25885775"/>
          <p14:tracePt t="130575" x="24176038" y="25834975"/>
          <p14:tracePt t="130583" x="24377650" y="25733375"/>
          <p14:tracePt t="130590" x="24530050" y="25633363"/>
          <p14:tracePt t="130599" x="24782463" y="25531763"/>
          <p14:tracePt t="130607" x="25034875" y="25480963"/>
          <p14:tracePt t="130614" x="25336500" y="25380950"/>
          <p14:tracePt t="130622" x="25588913" y="25330150"/>
          <p14:tracePt t="130630" x="25892125" y="25279350"/>
          <p14:tracePt t="130639" x="26195338" y="25279350"/>
          <p14:tracePt t="130646" x="26498550" y="25279350"/>
          <p14:tracePt t="130654" x="26750963" y="25279350"/>
          <p14:tracePt t="130662" x="26850975" y="25279350"/>
          <p14:tracePt t="130670" x="27052588" y="25279350"/>
          <p14:tracePt t="130678" x="27204988" y="25279350"/>
          <p14:tracePt t="130686" x="27355800" y="25330150"/>
          <p14:tracePt t="130694" x="27406600" y="25330150"/>
          <p14:tracePt t="130702" x="27457400" y="25380950"/>
          <p14:tracePt t="130710" x="27508200" y="25431750"/>
          <p14:tracePt t="130719" x="27557413" y="25431750"/>
          <p14:tracePt t="130726" x="27557413" y="25480963"/>
          <p14:tracePt t="130734" x="27608213" y="25480963"/>
          <p14:tracePt t="130742" x="27608213" y="25531763"/>
          <p14:tracePt t="130751" x="27659013" y="25531763"/>
          <p14:tracePt t="130758" x="27659013" y="25582563"/>
          <p14:tracePt t="130767" x="27659013" y="25633363"/>
          <p14:tracePt t="130774" x="27659013" y="25684163"/>
          <p14:tracePt t="130784" x="27709813" y="25733375"/>
          <p14:tracePt t="130789" x="27709813" y="25784175"/>
          <p14:tracePt t="130801" x="27709813" y="25834975"/>
          <p14:tracePt t="130805" x="27709813" y="25885775"/>
          <p14:tracePt t="130818" x="27709813" y="25985788"/>
          <p14:tracePt t="130821" x="27709813" y="26087388"/>
          <p14:tracePt t="130834" x="27709813" y="26138188"/>
          <p14:tracePt t="130837" x="27709813" y="26238200"/>
          <p14:tracePt t="130851" x="27659013" y="26339800"/>
          <p14:tracePt t="130855" x="27608213" y="26490613"/>
          <p14:tracePt t="130868" x="27557413" y="26641425"/>
          <p14:tracePt t="130871" x="27457400" y="26743025"/>
          <p14:tracePt t="130884" x="27355800" y="26844625"/>
          <p14:tracePt t="130886" x="27305000" y="26893838"/>
          <p14:tracePt t="130893" x="27204988" y="27046238"/>
          <p14:tracePt t="130902" x="27103388" y="27097038"/>
          <p14:tracePt t="130909" x="27003375" y="27197050"/>
          <p14:tracePt t="130918" x="26901775" y="27298650"/>
          <p14:tracePt t="130925" x="26800175" y="27398663"/>
          <p14:tracePt t="130934" x="26750963" y="27449463"/>
          <p14:tracePt t="130941" x="26649363" y="27500263"/>
          <p14:tracePt t="130951" x="26547763" y="27600275"/>
          <p14:tracePt t="130957" x="26498550" y="27651075"/>
          <p14:tracePt t="130968" x="26396950" y="27701875"/>
          <p14:tracePt t="130973" x="26295350" y="27752675"/>
          <p14:tracePt t="130984" x="26195338" y="27752675"/>
          <p14:tracePt t="130989" x="26044525" y="27803475"/>
          <p14:tracePt t="131001" x="25942925" y="27803475"/>
          <p14:tracePt t="131005" x="25841325" y="27852688"/>
          <p14:tracePt t="131018" x="25690513" y="27852688"/>
          <p14:tracePt t="131021" x="25539700" y="27903488"/>
          <p14:tracePt t="131034" x="25488900" y="27903488"/>
          <p14:tracePt t="131038" x="25236488" y="27903488"/>
          <p14:tracePt t="131051" x="25134888" y="27903488"/>
          <p14:tracePt t="131055" x="24984075" y="27903488"/>
          <p14:tracePt t="131068" x="24831675" y="27903488"/>
          <p14:tracePt t="131070" x="24680863" y="27903488"/>
          <p14:tracePt t="131077" x="24479250" y="27903488"/>
          <p14:tracePt t="131085" x="24277638" y="27852688"/>
          <p14:tracePt t="131093" x="24125238" y="27852688"/>
          <p14:tracePt t="131101" x="23974425" y="27803475"/>
          <p14:tracePt t="131109" x="23772813" y="27752675"/>
          <p14:tracePt t="131118" x="23571200" y="27752675"/>
          <p14:tracePt t="131125" x="23520400" y="27701875"/>
          <p14:tracePt t="131134" x="23267988" y="27600275"/>
          <p14:tracePt t="131140" x="23115588" y="27551063"/>
          <p14:tracePt t="131151" x="23066375" y="27551063"/>
          <p14:tracePt t="131157" x="22964775" y="27500263"/>
          <p14:tracePt t="131168" x="22813963" y="27449463"/>
          <p14:tracePt t="131172" x="22661563" y="27347863"/>
          <p14:tracePt t="131184" x="22561550" y="27347863"/>
          <p14:tracePt t="131188" x="22409150" y="27247850"/>
          <p14:tracePt t="131201" x="22309138" y="27247850"/>
          <p14:tracePt t="131205" x="22207538" y="27197050"/>
          <p14:tracePt t="131218" x="22156738" y="27146250"/>
          <p14:tracePt t="131222" x="22056725" y="27097038"/>
          <p14:tracePt t="131234" x="21955125" y="27046238"/>
          <p14:tracePt t="131238" x="21904325" y="26995438"/>
          <p14:tracePt t="131251" x="21855113" y="26995438"/>
          <p14:tracePt t="131254" x="21855113" y="26944638"/>
          <p14:tracePt t="131268" x="21804313" y="26944638"/>
          <p14:tracePt t="131272" x="21804313" y="26893838"/>
          <p14:tracePt t="131285" x="21804313" y="26844625"/>
          <p14:tracePt t="131286" x="21753513" y="26844625"/>
          <p14:tracePt t="131300" x="21753513" y="26793825"/>
          <p14:tracePt t="131317" x="21753513" y="26743025"/>
          <p14:tracePt t="131349" x="21753513" y="26692225"/>
          <p14:tracePt t="131372" x="21753513" y="26641425"/>
          <p14:tracePt t="131396" x="21753513" y="26592213"/>
          <p14:tracePt t="131437" x="21804313" y="26541413"/>
          <p14:tracePt t="131468" x="21855113" y="26541413"/>
          <p14:tracePt t="131475" x="21855113" y="26490613"/>
          <p14:tracePt t="131500" x="21904325" y="26490613"/>
          <p14:tracePt t="131516" x="21904325" y="26439813"/>
          <p14:tracePt t="131532" x="21955125" y="26439813"/>
          <p14:tracePt t="131564" x="22005925" y="26439813"/>
          <p14:tracePt t="131571" x="22005925" y="26390600"/>
          <p14:tracePt t="131579" x="22056725" y="26390600"/>
          <p14:tracePt t="131587" x="22056725" y="26339800"/>
          <p14:tracePt t="131595" x="22156738" y="26339800"/>
          <p14:tracePt t="131603" x="22309138" y="26289000"/>
          <p14:tracePt t="131611" x="22409150" y="26238200"/>
          <p14:tracePt t="131619" x="22612350" y="26138188"/>
          <p14:tracePt t="131627" x="22813963" y="26087388"/>
          <p14:tracePt t="131635" x="23015575" y="25985788"/>
          <p14:tracePt t="131643" x="23318788" y="25934988"/>
          <p14:tracePt t="131652" x="23571200" y="25885775"/>
          <p14:tracePt t="131659" x="23872825" y="25834975"/>
          <p14:tracePt t="131668" x="24125238" y="25784175"/>
          <p14:tracePt t="131675" x="24226838" y="25733375"/>
          <p14:tracePt t="131684" x="24428450" y="25733375"/>
          <p14:tracePt t="131691" x="24530050" y="25733375"/>
          <p14:tracePt t="131701" x="24630063" y="25733375"/>
          <p14:tracePt t="131706" x="24731663" y="25733375"/>
          <p14:tracePt t="131718" x="24782463" y="25733375"/>
          <p14:tracePt t="131730" x="24831675" y="25733375"/>
          <p14:tracePt t="131803" x="24882475" y="25733375"/>
          <p14:tracePt t="131819" x="24882475" y="25784175"/>
          <p14:tracePt t="131835" x="24933275" y="25784175"/>
          <p14:tracePt t="131852" x="24984075" y="25834975"/>
          <p14:tracePt t="131858" x="25034875" y="25834975"/>
          <p14:tracePt t="131866" x="25084088" y="25885775"/>
          <p14:tracePt t="131874" x="25134888" y="25934988"/>
          <p14:tracePt t="131882" x="25185688" y="25934988"/>
          <p14:tracePt t="131890" x="25287288" y="25985788"/>
          <p14:tracePt t="131898" x="25336500" y="25985788"/>
          <p14:tracePt t="131906" x="25488900" y="26087388"/>
          <p14:tracePt t="131914" x="25588913" y="26087388"/>
          <p14:tracePt t="131922" x="25690513" y="26138188"/>
          <p14:tracePt t="131930" x="25792113" y="26187400"/>
          <p14:tracePt t="131938" x="25942925" y="26238200"/>
          <p14:tracePt t="131946" x="25993725" y="26238200"/>
          <p14:tracePt t="131954" x="26093738" y="26289000"/>
          <p14:tracePt t="131962" x="26195338" y="26339800"/>
          <p14:tracePt t="131969" x="26295350" y="26390600"/>
          <p14:tracePt t="131977" x="26346150" y="26390600"/>
          <p14:tracePt t="131986" x="26396950" y="26439813"/>
          <p14:tracePt t="131993" x="26447750" y="26439813"/>
          <p14:tracePt t="132002" x="26447750" y="26490613"/>
          <p14:tracePt t="132009" x="26498550" y="26490613"/>
          <p14:tracePt t="132025" x="26498550" y="26541413"/>
          <p14:tracePt t="132033" x="26547763" y="26541413"/>
          <p14:tracePt t="132098" x="26547763" y="26592213"/>
          <p14:tracePt t="132121" x="26598563" y="26592213"/>
          <p14:tracePt t="132129" x="26598563" y="26641425"/>
          <p14:tracePt t="132137" x="26598563" y="26692225"/>
          <p14:tracePt t="132145" x="26649363" y="26743025"/>
          <p14:tracePt t="132153" x="26649363" y="26793825"/>
          <p14:tracePt t="132161" x="26700163" y="26844625"/>
          <p14:tracePt t="132169" x="26750963" y="26893838"/>
          <p14:tracePt t="132177" x="26800175" y="26995438"/>
          <p14:tracePt t="132185" x="26850975" y="27046238"/>
          <p14:tracePt t="132193" x="26901775" y="27097038"/>
          <p14:tracePt t="132202" x="26952575" y="27146250"/>
          <p14:tracePt t="132208" x="26952575" y="27197050"/>
          <p14:tracePt t="132217" x="27003375" y="27247850"/>
          <p14:tracePt t="132240" x="27052588" y="27247850"/>
          <p14:tracePt t="132249" x="27052588" y="27298650"/>
          <p14:tracePt t="132337" x="27052588" y="27347863"/>
          <p14:tracePt t="132688" x="27204988" y="27347863"/>
          <p14:tracePt t="132696" x="27406600" y="27500263"/>
          <p14:tracePt t="132703" x="27608213" y="27701875"/>
          <p14:tracePt t="132711" x="27860625" y="27954288"/>
          <p14:tracePt t="132719" x="28617863" y="28660725"/>
          <p14:tracePt t="132727" x="29173488" y="29316363"/>
          <p14:tracePt t="132735" x="29879925" y="30022800"/>
          <p14:tracePt t="136174" x="14687550" y="30224413"/>
          <p14:tracePt t="136179" x="14536738" y="29972000"/>
          <p14:tracePt t="136188" x="14435138" y="29719588"/>
          <p14:tracePt t="136196" x="14333538" y="29467175"/>
          <p14:tracePt t="136204" x="14182725" y="29216350"/>
          <p14:tracePt t="136211" x="14081125" y="29063950"/>
          <p14:tracePt t="136219" x="14031913" y="28862338"/>
          <p14:tracePt t="136227" x="13930313" y="28760738"/>
          <p14:tracePt t="136236" x="13828713" y="28509913"/>
          <p14:tracePt t="136243" x="13728700" y="28357513"/>
          <p14:tracePt t="136252" x="13627100" y="28206700"/>
          <p14:tracePt t="136259" x="13527088" y="28054300"/>
          <p14:tracePt t="136267" x="13425488" y="27954288"/>
          <p14:tracePt t="136276" x="13325475" y="27752675"/>
          <p14:tracePt t="136283" x="13173075" y="27651075"/>
          <p14:tracePt t="136292" x="13073063" y="27500263"/>
          <p14:tracePt t="136299" x="12971463" y="27398663"/>
          <p14:tracePt t="136307" x="12869863" y="27247850"/>
          <p14:tracePt t="136315" x="12769850" y="27197050"/>
          <p14:tracePt t="136323" x="12668250" y="27097038"/>
          <p14:tracePt t="136331" x="12517438" y="26944638"/>
          <p14:tracePt t="136339" x="12466638" y="26844625"/>
          <p14:tracePt t="136347" x="12365038" y="26743025"/>
          <p14:tracePt t="136355" x="12265025" y="26641425"/>
          <p14:tracePt t="136363" x="12112625" y="26490613"/>
          <p14:tracePt t="136371" x="12012613" y="26390600"/>
          <p14:tracePt t="136379" x="11861800" y="26238200"/>
          <p14:tracePt t="136387" x="11709400" y="26036588"/>
          <p14:tracePt t="136395" x="11558588" y="25934988"/>
          <p14:tracePt t="136403" x="11406188" y="25733375"/>
          <p14:tracePt t="136411" x="11204575" y="25582563"/>
          <p14:tracePt t="136419" x="11104563" y="25480963"/>
          <p14:tracePt t="136426" x="10901363" y="25330150"/>
          <p14:tracePt t="136436" x="10801350" y="25179338"/>
          <p14:tracePt t="136443" x="10699750" y="25026938"/>
          <p14:tracePt t="136451" x="10599738" y="24977725"/>
          <p14:tracePt t="136459" x="10498138" y="24876125"/>
          <p14:tracePt t="136468" x="10447338" y="24774525"/>
          <p14:tracePt t="136475" x="10347325" y="24623713"/>
          <p14:tracePt t="136485" x="10296525" y="24523700"/>
          <p14:tracePt t="136491" x="10194925" y="24422100"/>
          <p14:tracePt t="136501" x="10145713" y="24371300"/>
          <p14:tracePt t="136507" x="10094913" y="24271288"/>
          <p14:tracePt t="136518" x="10044113" y="24169688"/>
          <p14:tracePt t="136522" x="9993313" y="24068088"/>
          <p14:tracePt t="136535" x="9942513" y="24018875"/>
          <p14:tracePt t="136539" x="9942513" y="23917275"/>
          <p14:tracePt t="136551" x="9893300" y="23817263"/>
          <p14:tracePt t="136556" x="9893300" y="23715663"/>
          <p14:tracePt t="136568" x="9842500" y="23614063"/>
          <p14:tracePt t="136573" x="9842500" y="23564850"/>
          <p14:tracePt t="136585" x="9791700" y="23463250"/>
          <p14:tracePt t="136587" x="9791700" y="23412450"/>
          <p14:tracePt t="136594" x="9791700" y="23361650"/>
          <p14:tracePt t="136603" x="9791700" y="23312438"/>
          <p14:tracePt t="136610" x="9791700" y="23261638"/>
          <p14:tracePt t="136619" x="9740900" y="23261638"/>
          <p14:tracePt t="136626" x="9740900" y="23210838"/>
          <p14:tracePt t="136635" x="9740900" y="23160038"/>
          <p14:tracePt t="136642" x="9740900" y="23110825"/>
          <p14:tracePt t="136651" x="9740900" y="23060025"/>
          <p14:tracePt t="136658" x="9740900" y="23009225"/>
          <p14:tracePt t="136668" x="9740900" y="22958425"/>
          <p14:tracePt t="136674" x="9740900" y="22907625"/>
          <p14:tracePt t="136685" x="9740900" y="22807613"/>
          <p14:tracePt t="136690" x="9740900" y="22756813"/>
          <p14:tracePt t="136701" x="9740900" y="22706013"/>
          <p14:tracePt t="136706" x="9740900" y="22655213"/>
          <p14:tracePt t="136718" x="9791700" y="22606000"/>
          <p14:tracePt t="136722" x="9791700" y="22555200"/>
          <p14:tracePt t="136738" x="9842500" y="22504400"/>
          <p14:tracePt t="136751" x="9893300" y="22453600"/>
          <p14:tracePt t="136755" x="9942513" y="22353588"/>
          <p14:tracePt t="136768" x="10044113" y="22302788"/>
          <p14:tracePt t="136773" x="10145713" y="22151975"/>
          <p14:tracePt t="136785" x="10194925" y="22101175"/>
          <p14:tracePt t="136789" x="10347325" y="21999575"/>
          <p14:tracePt t="136802" x="10498138" y="21899563"/>
          <p14:tracePt t="136803" x="10648950" y="21797963"/>
          <p14:tracePt t="136809" x="10750550" y="21797963"/>
          <p14:tracePt t="136818" x="10852150" y="21697950"/>
          <p14:tracePt t="136826" x="11002963" y="21697950"/>
          <p14:tracePt t="136835" x="11104563" y="21647150"/>
          <p14:tracePt t="136841" x="11204575" y="21647150"/>
          <p14:tracePt t="136851" x="11306175" y="21647150"/>
          <p14:tracePt t="136857" x="11406188" y="21647150"/>
          <p14:tracePt t="136868" x="11507788" y="21647150"/>
          <p14:tracePt t="136874" x="11609388" y="21647150"/>
          <p14:tracePt t="136885" x="11760200" y="21647150"/>
          <p14:tracePt t="136889" x="11911013" y="21647150"/>
          <p14:tracePt t="136901" x="11961813" y="21647150"/>
          <p14:tracePt t="136905" x="12063413" y="21647150"/>
          <p14:tracePt t="136918" x="12163425" y="21697950"/>
          <p14:tracePt t="136922" x="12265025" y="21747163"/>
          <p14:tracePt t="136935" x="12365038" y="21797963"/>
          <p14:tracePt t="136939" x="12466638" y="21848763"/>
          <p14:tracePt t="136952" x="12617450" y="21899563"/>
          <p14:tracePt t="136955" x="12668250" y="21948775"/>
          <p14:tracePt t="136968" x="12820650" y="22050375"/>
          <p14:tracePt t="136970" x="12869863" y="22101175"/>
          <p14:tracePt t="136977" x="12971463" y="22151975"/>
          <p14:tracePt t="136986" x="13073063" y="22201188"/>
          <p14:tracePt t="136993" x="13173075" y="22302788"/>
          <p14:tracePt t="137001" x="13274675" y="22353588"/>
          <p14:tracePt t="137009" x="13325475" y="22404388"/>
          <p14:tracePt t="137018" x="13425488" y="22504400"/>
          <p14:tracePt t="137025" x="13476288" y="22555200"/>
          <p14:tracePt t="137035" x="13527088" y="22655213"/>
          <p14:tracePt t="137041" x="13576300" y="22756813"/>
          <p14:tracePt t="137051" x="13627100" y="22858413"/>
          <p14:tracePt t="137056" x="13677900" y="22907625"/>
          <p14:tracePt t="137068" x="13728700" y="23009225"/>
          <p14:tracePt t="137072" x="13728700" y="23160038"/>
          <p14:tracePt t="137085" x="13779500" y="23312438"/>
          <p14:tracePt t="137088" x="13779500" y="23361650"/>
          <p14:tracePt t="137101" x="13828713" y="23564850"/>
          <p14:tracePt t="137106" x="13828713" y="23715663"/>
          <p14:tracePt t="137118" x="13828713" y="23866475"/>
          <p14:tracePt t="137122" x="13828713" y="24018875"/>
          <p14:tracePt t="137135" x="13828713" y="24220488"/>
          <p14:tracePt t="137138" x="13828713" y="24371300"/>
          <p14:tracePt t="137152" x="13828713" y="24572913"/>
          <p14:tracePt t="137154" x="13828713" y="24674513"/>
          <p14:tracePt t="137161" x="13828713" y="24825325"/>
          <p14:tracePt t="137169" x="13779500" y="24926925"/>
          <p14:tracePt t="137176" x="13779500" y="25077738"/>
          <p14:tracePt t="137185" x="13728700" y="25179338"/>
          <p14:tracePt t="137192" x="13728700" y="25230138"/>
          <p14:tracePt t="137201" x="13728700" y="25330150"/>
          <p14:tracePt t="137209" x="13677900" y="25380950"/>
          <p14:tracePt t="137218" x="13677900" y="25431750"/>
          <p14:tracePt t="137224" x="13627100" y="25480963"/>
          <p14:tracePt t="139432" x="13476288" y="25480963"/>
          <p14:tracePt t="139440" x="13223875" y="25480963"/>
          <p14:tracePt t="139448" x="13022263" y="25431750"/>
          <p14:tracePt t="139456" x="12820650" y="25380950"/>
          <p14:tracePt t="139464" x="12668250" y="25380950"/>
          <p14:tracePt t="139472" x="12517438" y="25330150"/>
          <p14:tracePt t="139480" x="12365038" y="25279350"/>
          <p14:tracePt t="139488" x="12214225" y="25230138"/>
          <p14:tracePt t="139496" x="12063413" y="25179338"/>
          <p14:tracePt t="139503" x="11811000" y="25128538"/>
          <p14:tracePt t="139511" x="11609388" y="25077738"/>
          <p14:tracePt t="139520" x="11406188" y="24977725"/>
          <p14:tracePt t="139527" x="11306175" y="24977725"/>
          <p14:tracePt t="139536" x="11104563" y="24926925"/>
          <p14:tracePt t="139544" x="10952163" y="24825325"/>
          <p14:tracePt t="139552" x="10801350" y="24825325"/>
          <p14:tracePt t="139559" x="10699750" y="24774525"/>
          <p14:tracePt t="139568" x="10599738" y="24725313"/>
          <p14:tracePt t="139576" x="10548938" y="24725313"/>
          <p14:tracePt t="139585" x="10447338" y="24674513"/>
          <p14:tracePt t="139592" x="10347325" y="24623713"/>
          <p14:tracePt t="139601" x="10245725" y="24572913"/>
          <p14:tracePt t="139607" x="10194925" y="24523700"/>
          <p14:tracePt t="139618" x="10094913" y="24472900"/>
          <p14:tracePt t="139623" x="10044113" y="24422100"/>
          <p14:tracePt t="139635" x="9893300" y="24320500"/>
          <p14:tracePt t="139639" x="9842500" y="24220488"/>
          <p14:tracePt t="139651" x="9740900" y="24118888"/>
          <p14:tracePt t="139656" x="9690100" y="24018875"/>
          <p14:tracePt t="139668" x="9590088" y="23817263"/>
          <p14:tracePt t="139672" x="9539288" y="23766463"/>
          <p14:tracePt t="139685" x="9488488" y="23664863"/>
          <p14:tracePt t="139688" x="9437688" y="23514050"/>
          <p14:tracePt t="139702" x="9437688" y="23361650"/>
          <p14:tracePt t="139704" x="9388475" y="23261638"/>
          <p14:tracePt t="139711" x="9388475" y="23060025"/>
          <p14:tracePt t="139719" x="9388475" y="22907625"/>
          <p14:tracePt t="139727" x="9388475" y="22858413"/>
          <p14:tracePt t="139736" x="9388475" y="22706013"/>
          <p14:tracePt t="139743" x="9388475" y="22555200"/>
          <p14:tracePt t="139751" x="9388475" y="22453600"/>
          <p14:tracePt t="139759" x="9388475" y="22353588"/>
          <p14:tracePt t="139768" x="9437688" y="22302788"/>
          <p14:tracePt t="139775" x="9437688" y="22201188"/>
          <p14:tracePt t="139785" x="9488488" y="22151975"/>
          <p14:tracePt t="139791" x="9488488" y="22101175"/>
          <p14:tracePt t="139801" x="9539288" y="22050375"/>
          <p14:tracePt t="139806" x="9640888" y="21999575"/>
          <p14:tracePt t="139818" x="9740900" y="21948775"/>
          <p14:tracePt t="139822" x="9842500" y="21899563"/>
          <p14:tracePt t="139835" x="10044113" y="21797963"/>
          <p14:tracePt t="139838" x="10245725" y="21697950"/>
          <p14:tracePt t="139852" x="10548938" y="21647150"/>
          <p14:tracePt t="139856" x="10801350" y="21596350"/>
          <p14:tracePt t="139868" x="11153775" y="21596350"/>
          <p14:tracePt t="139871" x="11558588" y="21596350"/>
          <p14:tracePt t="139885" x="11911013" y="21596350"/>
          <p14:tracePt t="139887" x="12214225" y="21596350"/>
          <p14:tracePt t="139894" x="12517438" y="21647150"/>
          <p14:tracePt t="139902" x="12820650" y="21797963"/>
          <p14:tracePt t="139910" x="13073063" y="21948775"/>
          <p14:tracePt t="139919" x="13274675" y="22101175"/>
          <p14:tracePt t="139926" x="13476288" y="22353588"/>
          <p14:tracePt t="139935" x="13627100" y="22555200"/>
          <p14:tracePt t="139942" x="13728700" y="22606000"/>
          <p14:tracePt t="139951" x="13879513" y="22907625"/>
          <p14:tracePt t="139958" x="13981113" y="23060025"/>
          <p14:tracePt t="139968" x="13981113" y="23160038"/>
          <p14:tracePt t="139975" x="13981113" y="23261638"/>
          <p14:tracePt t="139985" x="14031913" y="23412450"/>
          <p14:tracePt t="139990" x="14031913" y="23564850"/>
          <p14:tracePt t="140001" x="14031913" y="23715663"/>
          <p14:tracePt t="140006" x="14031913" y="23817263"/>
          <p14:tracePt t="140018" x="14031913" y="23917275"/>
          <p14:tracePt t="140022" x="13930313" y="24018875"/>
          <p14:tracePt t="140035" x="13828713" y="24118888"/>
          <p14:tracePt t="140040" x="13677900" y="24271288"/>
          <p14:tracePt t="140325" x="13728700" y="24271288"/>
          <p14:tracePt t="140333" x="13879513" y="24220488"/>
          <p14:tracePt t="140341" x="14131925" y="24169688"/>
          <p14:tracePt t="140349" x="14435138" y="24068088"/>
          <p14:tracePt t="140357" x="14789150" y="23968075"/>
          <p14:tracePt t="140365" x="15544800" y="23766463"/>
          <p14:tracePt t="140373" x="16454438" y="23564850"/>
          <p14:tracePt t="140381" x="17464088" y="23412450"/>
          <p14:tracePt t="140389" x="18724563" y="23261638"/>
          <p14:tracePt t="140397" x="19986625" y="23110825"/>
          <p14:tracePt t="140405" x="20593050" y="23110825"/>
          <p14:tracePt t="140412" x="22763163" y="23060025"/>
          <p14:tracePt t="140420" x="23368000" y="23060025"/>
          <p14:tracePt t="140429" x="24428450" y="23060025"/>
          <p14:tracePt t="140436" x="25387300" y="23110825"/>
          <p14:tracePt t="140444" x="26295350" y="23361650"/>
          <p14:tracePt t="140453" x="27204988" y="23614063"/>
          <p14:tracePt t="140460" x="27962225" y="23866475"/>
          <p14:tracePt t="140469" x="28567063" y="24169688"/>
          <p14:tracePt t="140477" x="28819475" y="24320500"/>
          <p14:tracePt t="140485" x="29273500" y="24572913"/>
          <p14:tracePt t="140492" x="29627513" y="24825325"/>
          <p14:tracePt t="140501" x="29930725" y="25128538"/>
          <p14:tracePt t="140509" x="30030738" y="25230138"/>
          <p14:tracePt t="140518" x="30232350" y="25380950"/>
          <p14:tracePt t="140525" x="30333950" y="25531763"/>
          <p14:tracePt t="140535" x="30435550" y="25633363"/>
          <p14:tracePt t="140540" x="30484763" y="25733375"/>
          <p14:tracePt t="140551" x="30535563" y="25784175"/>
          <p14:tracePt t="140556" x="30535563" y="25834975"/>
          <p14:tracePt t="140568" x="30586363" y="25885775"/>
          <p14:tracePt t="140588" x="30586363" y="25934988"/>
          <p14:tracePt t="140605" x="30586363" y="25985788"/>
          <p14:tracePt t="140628" x="30586363" y="26036588"/>
          <p14:tracePt t="140653" x="30586363" y="26087388"/>
          <p14:tracePt t="140669" x="30535563" y="26187400"/>
          <p14:tracePt t="140676" x="30535563" y="26238200"/>
          <p14:tracePt t="140684" x="30484763" y="26339800"/>
          <p14:tracePt t="140692" x="30435550" y="26490613"/>
          <p14:tracePt t="140699" x="30333950" y="26641425"/>
          <p14:tracePt t="140707" x="30283150" y="26793825"/>
          <p14:tracePt t="140715" x="30232350" y="26944638"/>
          <p14:tracePt t="140723" x="30183138" y="27046238"/>
          <p14:tracePt t="140731" x="30132338" y="27298650"/>
          <p14:tracePt t="140739" x="30132338" y="27398663"/>
          <p14:tracePt t="140747" x="30081538" y="27551063"/>
          <p14:tracePt t="140755" x="30081538" y="27651075"/>
          <p14:tracePt t="140763" x="30081538" y="27752675"/>
          <p14:tracePt t="140772" x="30081538" y="27803475"/>
          <p14:tracePt t="140779" x="30081538" y="27852688"/>
          <p14:tracePt t="140788" x="30081538" y="27903488"/>
          <p14:tracePt t="140795" x="30081538" y="27954288"/>
          <p14:tracePt t="140811" x="30132338" y="27954288"/>
          <p14:tracePt t="140876" x="30132338" y="27903488"/>
          <p14:tracePt t="140883" x="30132338" y="27803475"/>
          <p14:tracePt t="140891" x="30132338" y="27701875"/>
          <p14:tracePt t="140899" x="30132338" y="27600275"/>
          <p14:tracePt t="140907" x="30132338" y="27398663"/>
          <p14:tracePt t="140915" x="30132338" y="27197050"/>
          <p14:tracePt t="140923" x="30132338" y="27146250"/>
          <p14:tracePt t="140931" x="30132338" y="26995438"/>
          <p14:tracePt t="140939" x="30132338" y="26844625"/>
          <p14:tracePt t="140946" x="30132338" y="26743025"/>
          <p14:tracePt t="140955" x="30132338" y="26641425"/>
          <p14:tracePt t="140962" x="30081538" y="26592213"/>
          <p14:tracePt t="140971" x="30081538" y="26541413"/>
          <p14:tracePt t="140978" x="30081538" y="26490613"/>
          <p14:tracePt t="140986" x="30081538" y="26439813"/>
          <p14:tracePt t="141147" x="30132338" y="26439813"/>
          <p14:tracePt t="141171" x="30132338" y="26289000"/>
          <p14:tracePt t="141178" x="30132338" y="26187400"/>
          <p14:tracePt t="141186" x="30132338" y="26036588"/>
          <p14:tracePt t="141194" x="30132338" y="25985788"/>
          <p14:tracePt t="141202" x="30132338" y="25885775"/>
          <p14:tracePt t="141210" x="30132338" y="25784175"/>
          <p14:tracePt t="141218" x="30132338" y="25684163"/>
          <p14:tracePt t="141235" x="30081538" y="25633363"/>
          <p14:tracePt t="141298" x="30081538" y="25733375"/>
          <p14:tracePt t="141306" x="30081538" y="25885775"/>
          <p14:tracePt t="141314" x="30081538" y="26036588"/>
          <p14:tracePt t="141321" x="30081538" y="26187400"/>
          <p14:tracePt t="141329" x="30081538" y="26238200"/>
          <p14:tracePt t="141338" x="30081538" y="26390600"/>
          <p14:tracePt t="141345" x="30081538" y="26490613"/>
          <p14:tracePt t="141353" x="30081538" y="26592213"/>
          <p14:tracePt t="141361" x="30081538" y="26692225"/>
          <p14:tracePt t="141369" x="30081538" y="26743025"/>
          <p14:tracePt t="141378" x="30081538" y="26793825"/>
          <p14:tracePt t="141393" x="30081538" y="26844625"/>
          <p14:tracePt t="141490" x="30081538" y="26793825"/>
          <p14:tracePt t="143578" x="30081538" y="26641425"/>
          <p14:tracePt t="143586" x="30132338" y="26490613"/>
          <p14:tracePt t="143594" x="30232350" y="26138188"/>
          <p14:tracePt t="143602" x="30484763" y="25733375"/>
          <p14:tracePt t="143609" x="30737175" y="25230138"/>
          <p14:tracePt t="143618" x="31292800" y="24118888"/>
          <p14:tracePt t="143625" x="31797625" y="23210838"/>
          <p14:tracePt t="143634" x="32353250" y="22251988"/>
          <p14:tracePt t="143642" x="32958088" y="21142325"/>
          <p14:tracePt t="143649" x="33664525" y="19931063"/>
          <p14:tracePt t="143658" x="34472563" y="18770600"/>
          <p14:tracePt t="143665" x="35331400" y="17459325"/>
          <p14:tracePt t="143673" x="36239450" y="16197263"/>
          <p14:tracePt t="143681" x="37249100" y="14986000"/>
          <p14:tracePt t="143689" x="38358763" y="13674725"/>
          <p14:tracePt t="143697" x="39419213" y="12412663"/>
          <p14:tracePt t="143705" x="40478075" y="11252200"/>
          <p14:tracePt t="143713" x="41589325" y="10040938"/>
          <p14:tracePt t="143722" x="42043350" y="9637713"/>
        </p14:tracePtLst>
      </p14:laserTraceLst>
    </p:ext>
  </p:extLs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1938</TotalTime>
  <Words>929</Words>
  <Application>Microsoft Macintosh PowerPoint</Application>
  <PresentationFormat>Custom</PresentationFormat>
  <Paragraphs>43</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Ida Madsen</dc:creator>
  <cp:lastModifiedBy>Ida Madsen</cp:lastModifiedBy>
  <cp:revision>42</cp:revision>
  <dcterms:created xsi:type="dcterms:W3CDTF">2021-05-12T01:47:15Z</dcterms:created>
  <dcterms:modified xsi:type="dcterms:W3CDTF">2021-05-14T09:38:34Z</dcterms:modified>
</cp:coreProperties>
</file>